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Book Antiqua" panose="02040602050305030304" pitchFamily="18" charset="0"/>
      <p:regular r:id="rId18"/>
      <p:bold r:id="rId19"/>
      <p:italic r:id="rId20"/>
      <p:boldItalic r:id="rId21"/>
    </p:embeddedFont>
    <p:embeddedFont>
      <p:font typeface="Calibri" panose="020F0502020204030204" pitchFamily="34" charset="0"/>
      <p:regular r:id="rId22"/>
      <p:bold r:id="rId23"/>
      <p:italic r:id="rId24"/>
      <p:boldItalic r:id="rId25"/>
    </p:embeddedFont>
    <p:embeddedFont>
      <p:font typeface="Fira Sans" panose="020B0503050000020004" pitchFamily="34" charset="0"/>
      <p:regular r:id="rId26"/>
      <p:bold r:id="rId27"/>
      <p:italic r:id="rId28"/>
      <p:boldItalic r:id="rId29"/>
    </p:embeddedFont>
    <p:embeddedFont>
      <p:font typeface="Fira Sans Light" panose="020B0403050000020004" pitchFamily="34" charset="0"/>
      <p:regular r:id="rId30"/>
      <p:bold r:id="rId31"/>
      <p:italic r:id="rId32"/>
      <p:boldItalic r:id="rId33"/>
    </p:embeddedFont>
    <p:embeddedFont>
      <p:font typeface="Fira Sans Medium" panose="020B0603050000020004" pitchFamily="34" charset="0"/>
      <p:regular r:id="rId34"/>
      <p:bold r:id="rId35"/>
      <p:italic r:id="rId36"/>
      <p:boldItalic r:id="rId37"/>
    </p:embeddedFont>
    <p:embeddedFont>
      <p:font typeface="Fira Sans SemiBold" panose="020B06030500000200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922"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20" Type="http://schemas.openxmlformats.org/officeDocument/2006/relationships/font" Target="fonts/font3.fntdata"/><Relationship Id="rId41" Type="http://schemas.openxmlformats.org/officeDocument/2006/relationships/font" Target="fonts/font24.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49cf6d1787_6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49cf6d1787_6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49cf6d1787_4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49cf6d1787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49cf6d1787_5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49cf6d1787_5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49cf6d1787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49cf6d178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49cf6d1787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49cf6d1787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49cf6d1787_2_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49cf6d1787_2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49cf6d1787_6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49cf6d1787_6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9cf6d1787_6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9cf6d1787_6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49cf6d1787_6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49cf6d1787_6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49cf6d1787_7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49cf6d1787_7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49cf6d1787_6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49cf6d1787_6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49cf6d1787_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49cf6d1787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49cf6d1787_6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49cf6d1787_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49cf6d1787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49cf6d1787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1"/>
            </a:gs>
            <a:gs pos="100000">
              <a:schemeClr val="dk1"/>
            </a:gs>
          </a:gsLst>
          <a:lin ang="0" scaled="0"/>
        </a:gradFill>
        <a:effectLst/>
      </p:bgPr>
    </p:bg>
    <p:spTree>
      <p:nvGrpSpPr>
        <p:cNvPr id="1" name="Shape 9"/>
        <p:cNvGrpSpPr/>
        <p:nvPr/>
      </p:nvGrpSpPr>
      <p:grpSpPr>
        <a:xfrm>
          <a:off x="0" y="0"/>
          <a:ext cx="0" cy="0"/>
          <a:chOff x="0" y="0"/>
          <a:chExt cx="0" cy="0"/>
        </a:xfrm>
      </p:grpSpPr>
      <p:sp>
        <p:nvSpPr>
          <p:cNvPr id="10" name="Google Shape;10;p2"/>
          <p:cNvSpPr/>
          <p:nvPr/>
        </p:nvSpPr>
        <p:spPr>
          <a:xfrm>
            <a:off x="4745725" y="0"/>
            <a:ext cx="4406366" cy="5143500"/>
          </a:xfrm>
          <a:custGeom>
            <a:avLst/>
            <a:gdLst/>
            <a:ahLst/>
            <a:cxnLst/>
            <a:rect l="l" t="t" r="r" b="b"/>
            <a:pathLst>
              <a:path w="6228079" h="6858000" extrusionOk="0">
                <a:moveTo>
                  <a:pt x="0" y="0"/>
                </a:moveTo>
                <a:cubicBezTo>
                  <a:pt x="1192022" y="1180275"/>
                  <a:pt x="1930400" y="2817749"/>
                  <a:pt x="1930400" y="4627690"/>
                </a:cubicBezTo>
                <a:cubicBezTo>
                  <a:pt x="1931225" y="5388331"/>
                  <a:pt x="1798574" y="6143219"/>
                  <a:pt x="1538478" y="6858000"/>
                </a:cubicBezTo>
                <a:lnTo>
                  <a:pt x="6228080" y="6858000"/>
                </a:lnTo>
                <a:lnTo>
                  <a:pt x="6228080" y="0"/>
                </a:lnTo>
                <a:close/>
              </a:path>
            </a:pathLst>
          </a:custGeom>
          <a:gradFill>
            <a:gsLst>
              <a:gs pos="0">
                <a:schemeClr val="accent2"/>
              </a:gs>
              <a:gs pos="72000">
                <a:schemeClr val="accent3"/>
              </a:gs>
              <a:gs pos="100000">
                <a:schemeClr val="accent3"/>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 name="Google Shape;11;p2"/>
          <p:cNvSpPr/>
          <p:nvPr/>
        </p:nvSpPr>
        <p:spPr>
          <a:xfrm>
            <a:off x="4907910" y="0"/>
            <a:ext cx="4243868" cy="5143500"/>
          </a:xfrm>
          <a:custGeom>
            <a:avLst/>
            <a:gdLst/>
            <a:ahLst/>
            <a:cxnLst/>
            <a:rect l="l" t="t" r="r" b="b"/>
            <a:pathLst>
              <a:path w="5998400" h="6858000" extrusionOk="0">
                <a:moveTo>
                  <a:pt x="2752407" y="0"/>
                </a:moveTo>
                <a:cubicBezTo>
                  <a:pt x="2856294" y="466997"/>
                  <a:pt x="2908554" y="943991"/>
                  <a:pt x="2908300" y="1422400"/>
                </a:cubicBezTo>
                <a:cubicBezTo>
                  <a:pt x="2908300" y="3686239"/>
                  <a:pt x="1753171" y="5680139"/>
                  <a:pt x="0" y="6847206"/>
                </a:cubicBezTo>
                <a:lnTo>
                  <a:pt x="0" y="6858000"/>
                </a:lnTo>
                <a:lnTo>
                  <a:pt x="5998401" y="6858000"/>
                </a:lnTo>
                <a:lnTo>
                  <a:pt x="5998401" y="0"/>
                </a:lnTo>
                <a:close/>
              </a:path>
            </a:pathLst>
          </a:custGeom>
          <a:gradFill>
            <a:gsLst>
              <a:gs pos="0">
                <a:schemeClr val="accent3"/>
              </a:gs>
              <a:gs pos="100000">
                <a:schemeClr val="accent4"/>
              </a:gs>
            </a:gsLst>
            <a:lin ang="5400012" scaled="0"/>
          </a:gradFill>
          <a:ln>
            <a:noFill/>
          </a:ln>
          <a:effectLst>
            <a:outerShdw blurRad="571500" dist="19050" dir="10800000" algn="bl" rotWithShape="0">
              <a:schemeClr val="dk1">
                <a:alpha val="349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 name="Google Shape;12;p2"/>
          <p:cNvSpPr/>
          <p:nvPr/>
        </p:nvSpPr>
        <p:spPr>
          <a:xfrm>
            <a:off x="6451122" y="0"/>
            <a:ext cx="2697686" cy="3605879"/>
          </a:xfrm>
          <a:custGeom>
            <a:avLst/>
            <a:gdLst/>
            <a:ahLst/>
            <a:cxnLst/>
            <a:rect l="l" t="t" r="r" b="b"/>
            <a:pathLst>
              <a:path w="3812984" h="4807839" extrusionOk="0">
                <a:moveTo>
                  <a:pt x="3812984" y="4807839"/>
                </a:moveTo>
                <a:lnTo>
                  <a:pt x="3812984" y="0"/>
                </a:lnTo>
                <a:lnTo>
                  <a:pt x="0" y="0"/>
                </a:lnTo>
                <a:cubicBezTo>
                  <a:pt x="1961959" y="853313"/>
                  <a:pt x="3421634" y="2644648"/>
                  <a:pt x="3812984" y="4807839"/>
                </a:cubicBezTo>
                <a:close/>
              </a:path>
            </a:pathLst>
          </a:custGeom>
          <a:gradFill>
            <a:gsLst>
              <a:gs pos="0">
                <a:schemeClr val="accent4"/>
              </a:gs>
              <a:gs pos="100000">
                <a:schemeClr val="accent5"/>
              </a:gs>
            </a:gsLst>
            <a:lin ang="5400012" scaled="0"/>
          </a:gradFill>
          <a:ln>
            <a:noFill/>
          </a:ln>
          <a:effectLst>
            <a:outerShdw blurRad="571500" dist="19050" dir="10800000"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 name="Google Shape;13;p2"/>
          <p:cNvSpPr txBox="1">
            <a:spLocks noGrp="1"/>
          </p:cNvSpPr>
          <p:nvPr>
            <p:ph type="ctrTitle"/>
          </p:nvPr>
        </p:nvSpPr>
        <p:spPr>
          <a:xfrm>
            <a:off x="779100" y="1991825"/>
            <a:ext cx="5577600" cy="1159800"/>
          </a:xfrm>
          <a:prstGeom prst="rect">
            <a:avLst/>
          </a:prstGeom>
          <a:noFill/>
          <a:ln>
            <a:noFill/>
          </a:ln>
        </p:spPr>
        <p:txBody>
          <a:bodyPr spcFirstLastPara="1" wrap="square" lIns="0" tIns="0" rIns="0" bIns="0" anchor="ctr" anchorCtr="0">
            <a:noAutofit/>
          </a:bodyPr>
          <a:lstStyle>
            <a:lvl1pPr lvl="0" algn="l" rtl="0">
              <a:lnSpc>
                <a:spcPct val="90000"/>
              </a:lnSpc>
              <a:spcBef>
                <a:spcPts val="0"/>
              </a:spcBef>
              <a:spcAft>
                <a:spcPts val="0"/>
              </a:spcAft>
              <a:buClr>
                <a:schemeClr val="lt1"/>
              </a:buClr>
              <a:buSzPts val="6000"/>
              <a:buNone/>
              <a:defRPr sz="6000">
                <a:solidFill>
                  <a:schemeClr val="lt1"/>
                </a:solidFill>
              </a:defRPr>
            </a:lvl1pPr>
            <a:lvl2pPr lvl="1" algn="l" rtl="0">
              <a:lnSpc>
                <a:spcPct val="90000"/>
              </a:lnSpc>
              <a:spcBef>
                <a:spcPts val="0"/>
              </a:spcBef>
              <a:spcAft>
                <a:spcPts val="0"/>
              </a:spcAft>
              <a:buClr>
                <a:schemeClr val="lt1"/>
              </a:buClr>
              <a:buSzPts val="6000"/>
              <a:buNone/>
              <a:defRPr sz="6000">
                <a:solidFill>
                  <a:schemeClr val="lt1"/>
                </a:solidFill>
              </a:defRPr>
            </a:lvl2pPr>
            <a:lvl3pPr lvl="2" algn="l" rtl="0">
              <a:lnSpc>
                <a:spcPct val="90000"/>
              </a:lnSpc>
              <a:spcBef>
                <a:spcPts val="0"/>
              </a:spcBef>
              <a:spcAft>
                <a:spcPts val="0"/>
              </a:spcAft>
              <a:buClr>
                <a:schemeClr val="lt1"/>
              </a:buClr>
              <a:buSzPts val="6000"/>
              <a:buNone/>
              <a:defRPr sz="6000">
                <a:solidFill>
                  <a:schemeClr val="lt1"/>
                </a:solidFill>
              </a:defRPr>
            </a:lvl3pPr>
            <a:lvl4pPr lvl="3" algn="l" rtl="0">
              <a:lnSpc>
                <a:spcPct val="90000"/>
              </a:lnSpc>
              <a:spcBef>
                <a:spcPts val="0"/>
              </a:spcBef>
              <a:spcAft>
                <a:spcPts val="0"/>
              </a:spcAft>
              <a:buClr>
                <a:schemeClr val="lt1"/>
              </a:buClr>
              <a:buSzPts val="6000"/>
              <a:buNone/>
              <a:defRPr sz="6000">
                <a:solidFill>
                  <a:schemeClr val="lt1"/>
                </a:solidFill>
              </a:defRPr>
            </a:lvl4pPr>
            <a:lvl5pPr lvl="4" algn="l" rtl="0">
              <a:lnSpc>
                <a:spcPct val="90000"/>
              </a:lnSpc>
              <a:spcBef>
                <a:spcPts val="0"/>
              </a:spcBef>
              <a:spcAft>
                <a:spcPts val="0"/>
              </a:spcAft>
              <a:buClr>
                <a:schemeClr val="lt1"/>
              </a:buClr>
              <a:buSzPts val="6000"/>
              <a:buNone/>
              <a:defRPr sz="6000">
                <a:solidFill>
                  <a:schemeClr val="lt1"/>
                </a:solidFill>
              </a:defRPr>
            </a:lvl5pPr>
            <a:lvl6pPr lvl="5" algn="l" rtl="0">
              <a:lnSpc>
                <a:spcPct val="90000"/>
              </a:lnSpc>
              <a:spcBef>
                <a:spcPts val="0"/>
              </a:spcBef>
              <a:spcAft>
                <a:spcPts val="0"/>
              </a:spcAft>
              <a:buClr>
                <a:schemeClr val="lt1"/>
              </a:buClr>
              <a:buSzPts val="6000"/>
              <a:buNone/>
              <a:defRPr sz="6000">
                <a:solidFill>
                  <a:schemeClr val="lt1"/>
                </a:solidFill>
              </a:defRPr>
            </a:lvl6pPr>
            <a:lvl7pPr lvl="6" algn="l" rtl="0">
              <a:lnSpc>
                <a:spcPct val="90000"/>
              </a:lnSpc>
              <a:spcBef>
                <a:spcPts val="0"/>
              </a:spcBef>
              <a:spcAft>
                <a:spcPts val="0"/>
              </a:spcAft>
              <a:buClr>
                <a:schemeClr val="lt1"/>
              </a:buClr>
              <a:buSzPts val="6000"/>
              <a:buNone/>
              <a:defRPr sz="6000">
                <a:solidFill>
                  <a:schemeClr val="lt1"/>
                </a:solidFill>
              </a:defRPr>
            </a:lvl7pPr>
            <a:lvl8pPr lvl="7" algn="l" rtl="0">
              <a:lnSpc>
                <a:spcPct val="90000"/>
              </a:lnSpc>
              <a:spcBef>
                <a:spcPts val="0"/>
              </a:spcBef>
              <a:spcAft>
                <a:spcPts val="0"/>
              </a:spcAft>
              <a:buClr>
                <a:schemeClr val="lt1"/>
              </a:buClr>
              <a:buSzPts val="6000"/>
              <a:buNone/>
              <a:defRPr sz="6000">
                <a:solidFill>
                  <a:schemeClr val="lt1"/>
                </a:solidFill>
              </a:defRPr>
            </a:lvl8pPr>
            <a:lvl9pPr lvl="8" algn="l" rtl="0">
              <a:lnSpc>
                <a:spcPct val="90000"/>
              </a:lnSpc>
              <a:spcBef>
                <a:spcPts val="0"/>
              </a:spcBef>
              <a:spcAft>
                <a:spcPts val="0"/>
              </a:spcAft>
              <a:buClr>
                <a:schemeClr val="lt1"/>
              </a:buClr>
              <a:buSzPts val="6000"/>
              <a:buNone/>
              <a:defRPr sz="60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1"/>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solidFill>
            <a:srgbClr val="CC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 name="Google Shape;76;p11"/>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solidFill>
            <a:srgbClr val="D9D9D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 name="Google Shape;77;p11"/>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solidFill>
            <a:srgbClr val="F3F3F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 name="Google Shape;78;p11"/>
          <p:cNvSpPr txBox="1">
            <a:spLocks noGrp="1"/>
          </p:cNvSpPr>
          <p:nvPr>
            <p:ph type="body" idx="1"/>
          </p:nvPr>
        </p:nvSpPr>
        <p:spPr>
          <a:xfrm>
            <a:off x="779100" y="4406300"/>
            <a:ext cx="6477600" cy="519600"/>
          </a:xfrm>
          <a:prstGeom prst="rect">
            <a:avLst/>
          </a:prstGeom>
          <a:noFill/>
          <a:ln>
            <a:noFill/>
          </a:ln>
        </p:spPr>
        <p:txBody>
          <a:bodyPr spcFirstLastPara="1" wrap="square" lIns="0" tIns="0" rIns="0" bIns="0" anchor="t" anchorCtr="0">
            <a:noAutofit/>
          </a:bodyPr>
          <a:lstStyle>
            <a:lvl1pPr marL="457200" lvl="0" indent="-228600" algn="l" rtl="0">
              <a:lnSpc>
                <a:spcPct val="115000"/>
              </a:lnSpc>
              <a:spcBef>
                <a:spcPts val="0"/>
              </a:spcBef>
              <a:spcAft>
                <a:spcPts val="800"/>
              </a:spcAft>
              <a:buSzPts val="1800"/>
              <a:buNone/>
              <a:defRPr sz="1800"/>
            </a:lvl1pPr>
          </a:lstStyle>
          <a:p>
            <a:endParaRPr/>
          </a:p>
        </p:txBody>
      </p:sp>
      <p:sp>
        <p:nvSpPr>
          <p:cNvPr id="79" name="Google Shape;79;p1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Fira Sans SemiBold"/>
                <a:ea typeface="Fira Sans SemiBold"/>
                <a:cs typeface="Fira Sans SemiBold"/>
                <a:sym typeface="Fira Sans SemiBold"/>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Fira Sans SemiBold"/>
                <a:ea typeface="Fira Sans SemiBold"/>
                <a:cs typeface="Fira Sans SemiBold"/>
                <a:sym typeface="Fira Sans SemiBold"/>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Fira Sans SemiBold"/>
                <a:ea typeface="Fira Sans SemiBold"/>
                <a:cs typeface="Fira Sans SemiBold"/>
                <a:sym typeface="Fira Sans SemiBold"/>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Fira Sans SemiBold"/>
                <a:ea typeface="Fira Sans SemiBold"/>
                <a:cs typeface="Fira Sans SemiBold"/>
                <a:sym typeface="Fira Sans SemiBold"/>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Fira Sans SemiBold"/>
                <a:ea typeface="Fira Sans SemiBold"/>
                <a:cs typeface="Fira Sans SemiBold"/>
                <a:sym typeface="Fira Sans SemiBold"/>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Fira Sans SemiBold"/>
                <a:ea typeface="Fira Sans SemiBold"/>
                <a:cs typeface="Fira Sans SemiBold"/>
                <a:sym typeface="Fira Sans SemiBold"/>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Fira Sans SemiBold"/>
                <a:ea typeface="Fira Sans SemiBold"/>
                <a:cs typeface="Fira Sans SemiBold"/>
                <a:sym typeface="Fira Sans SemiBold"/>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Fira Sans SemiBold"/>
                <a:ea typeface="Fira Sans SemiBold"/>
                <a:cs typeface="Fira Sans SemiBold"/>
                <a:sym typeface="Fira Sans SemiBold"/>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_2">
  <p:cSld name="TITLE_2">
    <p:spTree>
      <p:nvGrpSpPr>
        <p:cNvPr id="1" name="Shape 80"/>
        <p:cNvGrpSpPr/>
        <p:nvPr/>
      </p:nvGrpSpPr>
      <p:grpSpPr>
        <a:xfrm>
          <a:off x="0" y="0"/>
          <a:ext cx="0" cy="0"/>
          <a:chOff x="0" y="0"/>
          <a:chExt cx="0" cy="0"/>
        </a:xfrm>
      </p:grpSpPr>
      <p:cxnSp>
        <p:nvCxnSpPr>
          <p:cNvPr id="81" name="Google Shape;81;p12"/>
          <p:cNvCxnSpPr/>
          <p:nvPr/>
        </p:nvCxnSpPr>
        <p:spPr>
          <a:xfrm>
            <a:off x="4278300" y="2751163"/>
            <a:ext cx="587400" cy="0"/>
          </a:xfrm>
          <a:prstGeom prst="straightConnector1">
            <a:avLst/>
          </a:prstGeom>
          <a:noFill/>
          <a:ln w="76200" cap="flat" cmpd="sng">
            <a:solidFill>
              <a:schemeClr val="dk1"/>
            </a:solidFill>
            <a:prstDash val="solid"/>
            <a:round/>
            <a:headEnd type="none" w="sm" len="sm"/>
            <a:tailEnd type="none" w="sm" len="sm"/>
          </a:ln>
        </p:spPr>
      </p:cxnSp>
      <p:sp>
        <p:nvSpPr>
          <p:cNvPr id="82" name="Google Shape;82;p12"/>
          <p:cNvSpPr txBox="1">
            <a:spLocks noGrp="1"/>
          </p:cNvSpPr>
          <p:nvPr>
            <p:ph type="ctrTitle"/>
          </p:nvPr>
        </p:nvSpPr>
        <p:spPr>
          <a:xfrm>
            <a:off x="311700" y="595975"/>
            <a:ext cx="8520600" cy="1957800"/>
          </a:xfrm>
          <a:prstGeom prst="rect">
            <a:avLst/>
          </a:prstGeom>
        </p:spPr>
        <p:txBody>
          <a:bodyPr spcFirstLastPara="1" wrap="square" lIns="0" tIns="0" rIns="0" bIns="0" anchor="b" anchorCtr="0">
            <a:noAutofit/>
          </a:bodyPr>
          <a:lstStyle>
            <a:lvl1pPr lvl="0" algn="ctr" rtl="0">
              <a:spcBef>
                <a:spcPts val="0"/>
              </a:spcBef>
              <a:spcAft>
                <a:spcPts val="0"/>
              </a:spcAft>
              <a:buSzPts val="5400"/>
              <a:buNone/>
              <a:defRPr sz="5400"/>
            </a:lvl1pPr>
            <a:lvl2pPr lvl="1" algn="ctr" rtl="0">
              <a:spcBef>
                <a:spcPts val="0"/>
              </a:spcBef>
              <a:spcAft>
                <a:spcPts val="0"/>
              </a:spcAft>
              <a:buSzPts val="5400"/>
              <a:buNone/>
              <a:defRPr sz="5400"/>
            </a:lvl2pPr>
            <a:lvl3pPr lvl="2" algn="ctr" rtl="0">
              <a:spcBef>
                <a:spcPts val="0"/>
              </a:spcBef>
              <a:spcAft>
                <a:spcPts val="0"/>
              </a:spcAft>
              <a:buSzPts val="5400"/>
              <a:buNone/>
              <a:defRPr sz="5400"/>
            </a:lvl3pPr>
            <a:lvl4pPr lvl="3" algn="ctr" rtl="0">
              <a:spcBef>
                <a:spcPts val="0"/>
              </a:spcBef>
              <a:spcAft>
                <a:spcPts val="0"/>
              </a:spcAft>
              <a:buSzPts val="5400"/>
              <a:buNone/>
              <a:defRPr sz="5400"/>
            </a:lvl4pPr>
            <a:lvl5pPr lvl="4" algn="ctr" rtl="0">
              <a:spcBef>
                <a:spcPts val="0"/>
              </a:spcBef>
              <a:spcAft>
                <a:spcPts val="0"/>
              </a:spcAft>
              <a:buSzPts val="5400"/>
              <a:buNone/>
              <a:defRPr sz="5400"/>
            </a:lvl5pPr>
            <a:lvl6pPr lvl="5" algn="ctr" rtl="0">
              <a:spcBef>
                <a:spcPts val="0"/>
              </a:spcBef>
              <a:spcAft>
                <a:spcPts val="0"/>
              </a:spcAft>
              <a:buSzPts val="5400"/>
              <a:buNone/>
              <a:defRPr sz="5400"/>
            </a:lvl6pPr>
            <a:lvl7pPr lvl="6" algn="ctr" rtl="0">
              <a:spcBef>
                <a:spcPts val="0"/>
              </a:spcBef>
              <a:spcAft>
                <a:spcPts val="0"/>
              </a:spcAft>
              <a:buSzPts val="5400"/>
              <a:buNone/>
              <a:defRPr sz="5400"/>
            </a:lvl7pPr>
            <a:lvl8pPr lvl="7" algn="ctr" rtl="0">
              <a:spcBef>
                <a:spcPts val="0"/>
              </a:spcBef>
              <a:spcAft>
                <a:spcPts val="0"/>
              </a:spcAft>
              <a:buSzPts val="5400"/>
              <a:buNone/>
              <a:defRPr sz="5400"/>
            </a:lvl8pPr>
            <a:lvl9pPr lvl="8" algn="ctr" rtl="0">
              <a:spcBef>
                <a:spcPts val="0"/>
              </a:spcBef>
              <a:spcAft>
                <a:spcPts val="0"/>
              </a:spcAft>
              <a:buSzPts val="5400"/>
              <a:buNone/>
              <a:defRPr sz="5400"/>
            </a:lvl9pPr>
          </a:lstStyle>
          <a:p>
            <a:endParaRPr/>
          </a:p>
        </p:txBody>
      </p:sp>
      <p:sp>
        <p:nvSpPr>
          <p:cNvPr id="83" name="Google Shape;83;p12"/>
          <p:cNvSpPr txBox="1">
            <a:spLocks noGrp="1"/>
          </p:cNvSpPr>
          <p:nvPr>
            <p:ph type="subTitle" idx="1"/>
          </p:nvPr>
        </p:nvSpPr>
        <p:spPr>
          <a:xfrm>
            <a:off x="311700" y="3165823"/>
            <a:ext cx="8520600" cy="7335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400"/>
              <a:buNone/>
              <a:defRPr sz="2400"/>
            </a:lvl1pPr>
            <a:lvl2pPr lvl="1" algn="ctr" rtl="0">
              <a:lnSpc>
                <a:spcPct val="100000"/>
              </a:lnSpc>
              <a:spcBef>
                <a:spcPts val="800"/>
              </a:spcBef>
              <a:spcAft>
                <a:spcPts val="0"/>
              </a:spcAft>
              <a:buSzPts val="2400"/>
              <a:buNone/>
              <a:defRPr sz="2400"/>
            </a:lvl2pPr>
            <a:lvl3pPr lvl="2" algn="ctr" rtl="0">
              <a:lnSpc>
                <a:spcPct val="100000"/>
              </a:lnSpc>
              <a:spcBef>
                <a:spcPts val="800"/>
              </a:spcBef>
              <a:spcAft>
                <a:spcPts val="0"/>
              </a:spcAft>
              <a:buSzPts val="2400"/>
              <a:buNone/>
              <a:defRPr sz="2400"/>
            </a:lvl3pPr>
            <a:lvl4pPr lvl="3" algn="ctr" rtl="0">
              <a:lnSpc>
                <a:spcPct val="100000"/>
              </a:lnSpc>
              <a:spcBef>
                <a:spcPts val="800"/>
              </a:spcBef>
              <a:spcAft>
                <a:spcPts val="0"/>
              </a:spcAft>
              <a:buSzPts val="2400"/>
              <a:buNone/>
              <a:defRPr sz="2400"/>
            </a:lvl4pPr>
            <a:lvl5pPr lvl="4" algn="ctr" rtl="0">
              <a:lnSpc>
                <a:spcPct val="100000"/>
              </a:lnSpc>
              <a:spcBef>
                <a:spcPts val="800"/>
              </a:spcBef>
              <a:spcAft>
                <a:spcPts val="0"/>
              </a:spcAft>
              <a:buSzPts val="2400"/>
              <a:buNone/>
              <a:defRPr sz="2400"/>
            </a:lvl5pPr>
            <a:lvl6pPr lvl="5" algn="ctr" rtl="0">
              <a:lnSpc>
                <a:spcPct val="100000"/>
              </a:lnSpc>
              <a:spcBef>
                <a:spcPts val="800"/>
              </a:spcBef>
              <a:spcAft>
                <a:spcPts val="0"/>
              </a:spcAft>
              <a:buSzPts val="2400"/>
              <a:buNone/>
              <a:defRPr sz="2400"/>
            </a:lvl6pPr>
            <a:lvl7pPr lvl="6" algn="ctr" rtl="0">
              <a:lnSpc>
                <a:spcPct val="100000"/>
              </a:lnSpc>
              <a:spcBef>
                <a:spcPts val="800"/>
              </a:spcBef>
              <a:spcAft>
                <a:spcPts val="0"/>
              </a:spcAft>
              <a:buSzPts val="2400"/>
              <a:buNone/>
              <a:defRPr sz="2400"/>
            </a:lvl7pPr>
            <a:lvl8pPr lvl="7" algn="ctr" rtl="0">
              <a:lnSpc>
                <a:spcPct val="100000"/>
              </a:lnSpc>
              <a:spcBef>
                <a:spcPts val="800"/>
              </a:spcBef>
              <a:spcAft>
                <a:spcPts val="0"/>
              </a:spcAft>
              <a:buSzPts val="2400"/>
              <a:buNone/>
              <a:defRPr sz="2400"/>
            </a:lvl8pPr>
            <a:lvl9pPr lvl="8" algn="ctr" rtl="0">
              <a:lnSpc>
                <a:spcPct val="100000"/>
              </a:lnSpc>
              <a:spcBef>
                <a:spcPts val="800"/>
              </a:spcBef>
              <a:spcAft>
                <a:spcPts val="0"/>
              </a:spcAft>
              <a:buSzPts val="2400"/>
              <a:buNone/>
              <a:defRPr sz="2400"/>
            </a:lvl9pPr>
          </a:lstStyle>
          <a:p>
            <a:endParaRPr/>
          </a:p>
        </p:txBody>
      </p:sp>
      <p:sp>
        <p:nvSpPr>
          <p:cNvPr id="84" name="Google Shape;84;p12"/>
          <p:cNvSpPr txBox="1">
            <a:spLocks noGrp="1"/>
          </p:cNvSpPr>
          <p:nvPr>
            <p:ph type="sldNum" idx="12"/>
          </p:nvPr>
        </p:nvSpPr>
        <p:spPr>
          <a:xfrm>
            <a:off x="8472458" y="4663217"/>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4"/>
        <p:cNvGrpSpPr/>
        <p:nvPr/>
      </p:nvGrpSpPr>
      <p:grpSpPr>
        <a:xfrm>
          <a:off x="0" y="0"/>
          <a:ext cx="0" cy="0"/>
          <a:chOff x="0" y="0"/>
          <a:chExt cx="0" cy="0"/>
        </a:xfrm>
      </p:grpSpPr>
      <p:sp>
        <p:nvSpPr>
          <p:cNvPr id="15" name="Google Shape;15;p3"/>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47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 name="Google Shape;16;p3"/>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49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 name="Google Shape;17;p3"/>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 name="Google Shape;18;p3"/>
          <p:cNvSpPr txBox="1">
            <a:spLocks noGrp="1"/>
          </p:cNvSpPr>
          <p:nvPr>
            <p:ph type="title"/>
          </p:nvPr>
        </p:nvSpPr>
        <p:spPr>
          <a:xfrm>
            <a:off x="779100" y="836000"/>
            <a:ext cx="6962100" cy="3963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SzPts val="3200"/>
              <a:buNone/>
              <a:defRPr/>
            </a:lvl1pPr>
            <a:lvl2pPr lvl="1" algn="l" rtl="0">
              <a:lnSpc>
                <a:spcPct val="90000"/>
              </a:lnSpc>
              <a:spcBef>
                <a:spcPts val="0"/>
              </a:spcBef>
              <a:spcAft>
                <a:spcPts val="0"/>
              </a:spcAft>
              <a:buSzPts val="3200"/>
              <a:buNone/>
              <a:defRPr/>
            </a:lvl2pPr>
            <a:lvl3pPr lvl="2" algn="l" rtl="0">
              <a:lnSpc>
                <a:spcPct val="90000"/>
              </a:lnSpc>
              <a:spcBef>
                <a:spcPts val="0"/>
              </a:spcBef>
              <a:spcAft>
                <a:spcPts val="0"/>
              </a:spcAft>
              <a:buSzPts val="3200"/>
              <a:buNone/>
              <a:defRPr/>
            </a:lvl3pPr>
            <a:lvl4pPr lvl="3" algn="l" rtl="0">
              <a:lnSpc>
                <a:spcPct val="90000"/>
              </a:lnSpc>
              <a:spcBef>
                <a:spcPts val="0"/>
              </a:spcBef>
              <a:spcAft>
                <a:spcPts val="0"/>
              </a:spcAft>
              <a:buSzPts val="3200"/>
              <a:buNone/>
              <a:defRPr/>
            </a:lvl4pPr>
            <a:lvl5pPr lvl="4" algn="l" rtl="0">
              <a:lnSpc>
                <a:spcPct val="90000"/>
              </a:lnSpc>
              <a:spcBef>
                <a:spcPts val="0"/>
              </a:spcBef>
              <a:spcAft>
                <a:spcPts val="0"/>
              </a:spcAft>
              <a:buSzPts val="3200"/>
              <a:buNone/>
              <a:defRPr/>
            </a:lvl5pPr>
            <a:lvl6pPr lvl="5" algn="l" rtl="0">
              <a:lnSpc>
                <a:spcPct val="90000"/>
              </a:lnSpc>
              <a:spcBef>
                <a:spcPts val="0"/>
              </a:spcBef>
              <a:spcAft>
                <a:spcPts val="0"/>
              </a:spcAft>
              <a:buSzPts val="3200"/>
              <a:buNone/>
              <a:defRPr/>
            </a:lvl6pPr>
            <a:lvl7pPr lvl="6" algn="l" rtl="0">
              <a:lnSpc>
                <a:spcPct val="90000"/>
              </a:lnSpc>
              <a:spcBef>
                <a:spcPts val="0"/>
              </a:spcBef>
              <a:spcAft>
                <a:spcPts val="0"/>
              </a:spcAft>
              <a:buSzPts val="3200"/>
              <a:buNone/>
              <a:defRPr/>
            </a:lvl7pPr>
            <a:lvl8pPr lvl="7" algn="l" rtl="0">
              <a:lnSpc>
                <a:spcPct val="90000"/>
              </a:lnSpc>
              <a:spcBef>
                <a:spcPts val="0"/>
              </a:spcBef>
              <a:spcAft>
                <a:spcPts val="0"/>
              </a:spcAft>
              <a:buSzPts val="3200"/>
              <a:buNone/>
              <a:defRPr/>
            </a:lvl8pPr>
            <a:lvl9pPr lvl="8" algn="l" rtl="0">
              <a:lnSpc>
                <a:spcPct val="90000"/>
              </a:lnSpc>
              <a:spcBef>
                <a:spcPts val="0"/>
              </a:spcBef>
              <a:spcAft>
                <a:spcPts val="0"/>
              </a:spcAft>
              <a:buSzPts val="3200"/>
              <a:buNone/>
              <a:defRPr/>
            </a:lvl9pPr>
          </a:lstStyle>
          <a:p>
            <a:endParaRPr/>
          </a:p>
        </p:txBody>
      </p:sp>
      <p:sp>
        <p:nvSpPr>
          <p:cNvPr id="19" name="Google Shape;19;p3"/>
          <p:cNvSpPr txBox="1">
            <a:spLocks noGrp="1"/>
          </p:cNvSpPr>
          <p:nvPr>
            <p:ph type="body" idx="1"/>
          </p:nvPr>
        </p:nvSpPr>
        <p:spPr>
          <a:xfrm>
            <a:off x="779100" y="1492425"/>
            <a:ext cx="3252900" cy="2921700"/>
          </a:xfrm>
          <a:prstGeom prst="rect">
            <a:avLst/>
          </a:prstGeom>
          <a:noFill/>
          <a:ln>
            <a:noFill/>
          </a:ln>
        </p:spPr>
        <p:txBody>
          <a:bodyPr spcFirstLastPara="1" wrap="square" lIns="0" tIns="0" rIns="0" bIns="0" anchor="t" anchorCtr="0">
            <a:noAutofit/>
          </a:bodyPr>
          <a:lstStyle>
            <a:lvl1pPr marL="457200" lvl="0" indent="-355600" algn="l" rtl="0">
              <a:lnSpc>
                <a:spcPct val="115000"/>
              </a:lnSpc>
              <a:spcBef>
                <a:spcPts val="0"/>
              </a:spcBef>
              <a:spcAft>
                <a:spcPts val="0"/>
              </a:spcAft>
              <a:buSzPts val="2000"/>
              <a:buChar char="●"/>
              <a:defRPr sz="2000"/>
            </a:lvl1pPr>
            <a:lvl2pPr marL="914400" lvl="1" indent="-355600" algn="l" rtl="0">
              <a:lnSpc>
                <a:spcPct val="115000"/>
              </a:lnSpc>
              <a:spcBef>
                <a:spcPts val="800"/>
              </a:spcBef>
              <a:spcAft>
                <a:spcPts val="0"/>
              </a:spcAft>
              <a:buSzPts val="2000"/>
              <a:buChar char="○"/>
              <a:defRPr sz="2000"/>
            </a:lvl2pPr>
            <a:lvl3pPr marL="1371600" lvl="2" indent="-355600" algn="l" rtl="0">
              <a:lnSpc>
                <a:spcPct val="115000"/>
              </a:lnSpc>
              <a:spcBef>
                <a:spcPts val="800"/>
              </a:spcBef>
              <a:spcAft>
                <a:spcPts val="0"/>
              </a:spcAft>
              <a:buSzPts val="2000"/>
              <a:buChar char="■"/>
              <a:defRPr sz="2000"/>
            </a:lvl3pPr>
            <a:lvl4pPr marL="1828800" lvl="3" indent="-355600" algn="l" rtl="0">
              <a:lnSpc>
                <a:spcPct val="115000"/>
              </a:lnSpc>
              <a:spcBef>
                <a:spcPts val="800"/>
              </a:spcBef>
              <a:spcAft>
                <a:spcPts val="0"/>
              </a:spcAft>
              <a:buSzPts val="2000"/>
              <a:buChar char="●"/>
              <a:defRPr sz="2000"/>
            </a:lvl4pPr>
            <a:lvl5pPr marL="2286000" lvl="4" indent="-355600" algn="l" rtl="0">
              <a:lnSpc>
                <a:spcPct val="115000"/>
              </a:lnSpc>
              <a:spcBef>
                <a:spcPts val="800"/>
              </a:spcBef>
              <a:spcAft>
                <a:spcPts val="0"/>
              </a:spcAft>
              <a:buSzPts val="2000"/>
              <a:buChar char="○"/>
              <a:defRPr sz="2000"/>
            </a:lvl5pPr>
            <a:lvl6pPr marL="2743200" lvl="5" indent="-355600" algn="l" rtl="0">
              <a:lnSpc>
                <a:spcPct val="115000"/>
              </a:lnSpc>
              <a:spcBef>
                <a:spcPts val="800"/>
              </a:spcBef>
              <a:spcAft>
                <a:spcPts val="0"/>
              </a:spcAft>
              <a:buSzPts val="2000"/>
              <a:buChar char="■"/>
              <a:defRPr sz="2000"/>
            </a:lvl6pPr>
            <a:lvl7pPr marL="3200400" lvl="6" indent="-355600" algn="l" rtl="0">
              <a:lnSpc>
                <a:spcPct val="115000"/>
              </a:lnSpc>
              <a:spcBef>
                <a:spcPts val="800"/>
              </a:spcBef>
              <a:spcAft>
                <a:spcPts val="0"/>
              </a:spcAft>
              <a:buSzPts val="2000"/>
              <a:buChar char="●"/>
              <a:defRPr sz="2000"/>
            </a:lvl7pPr>
            <a:lvl8pPr marL="3657600" lvl="7" indent="-355600" algn="l" rtl="0">
              <a:lnSpc>
                <a:spcPct val="115000"/>
              </a:lnSpc>
              <a:spcBef>
                <a:spcPts val="800"/>
              </a:spcBef>
              <a:spcAft>
                <a:spcPts val="0"/>
              </a:spcAft>
              <a:buSzPts val="2000"/>
              <a:buChar char="○"/>
              <a:defRPr sz="2000"/>
            </a:lvl8pPr>
            <a:lvl9pPr marL="4114800" lvl="8" indent="-355600" algn="l" rtl="0">
              <a:lnSpc>
                <a:spcPct val="115000"/>
              </a:lnSpc>
              <a:spcBef>
                <a:spcPts val="800"/>
              </a:spcBef>
              <a:spcAft>
                <a:spcPts val="800"/>
              </a:spcAft>
              <a:buSzPts val="2000"/>
              <a:buChar char="■"/>
              <a:defRPr sz="2000"/>
            </a:lvl9pPr>
          </a:lstStyle>
          <a:p>
            <a:endParaRPr/>
          </a:p>
        </p:txBody>
      </p:sp>
      <p:sp>
        <p:nvSpPr>
          <p:cNvPr id="20" name="Google Shape;20;p3"/>
          <p:cNvSpPr txBox="1">
            <a:spLocks noGrp="1"/>
          </p:cNvSpPr>
          <p:nvPr>
            <p:ph type="body" idx="2"/>
          </p:nvPr>
        </p:nvSpPr>
        <p:spPr>
          <a:xfrm>
            <a:off x="4488203" y="1492425"/>
            <a:ext cx="3252900" cy="2921700"/>
          </a:xfrm>
          <a:prstGeom prst="rect">
            <a:avLst/>
          </a:prstGeom>
          <a:noFill/>
          <a:ln>
            <a:noFill/>
          </a:ln>
        </p:spPr>
        <p:txBody>
          <a:bodyPr spcFirstLastPara="1" wrap="square" lIns="0" tIns="0" rIns="0" bIns="0" anchor="t" anchorCtr="0">
            <a:noAutofit/>
          </a:bodyPr>
          <a:lstStyle>
            <a:lvl1pPr marL="457200" lvl="0" indent="-355600" algn="l" rtl="0">
              <a:lnSpc>
                <a:spcPct val="115000"/>
              </a:lnSpc>
              <a:spcBef>
                <a:spcPts val="0"/>
              </a:spcBef>
              <a:spcAft>
                <a:spcPts val="0"/>
              </a:spcAft>
              <a:buSzPts val="2000"/>
              <a:buChar char="●"/>
              <a:defRPr sz="2000"/>
            </a:lvl1pPr>
            <a:lvl2pPr marL="914400" lvl="1" indent="-355600" algn="l" rtl="0">
              <a:lnSpc>
                <a:spcPct val="115000"/>
              </a:lnSpc>
              <a:spcBef>
                <a:spcPts val="800"/>
              </a:spcBef>
              <a:spcAft>
                <a:spcPts val="0"/>
              </a:spcAft>
              <a:buSzPts val="2000"/>
              <a:buChar char="○"/>
              <a:defRPr sz="2000"/>
            </a:lvl2pPr>
            <a:lvl3pPr marL="1371600" lvl="2" indent="-355600" algn="l" rtl="0">
              <a:lnSpc>
                <a:spcPct val="115000"/>
              </a:lnSpc>
              <a:spcBef>
                <a:spcPts val="800"/>
              </a:spcBef>
              <a:spcAft>
                <a:spcPts val="0"/>
              </a:spcAft>
              <a:buSzPts val="2000"/>
              <a:buChar char="■"/>
              <a:defRPr sz="2000"/>
            </a:lvl3pPr>
            <a:lvl4pPr marL="1828800" lvl="3" indent="-355600" algn="l" rtl="0">
              <a:lnSpc>
                <a:spcPct val="115000"/>
              </a:lnSpc>
              <a:spcBef>
                <a:spcPts val="800"/>
              </a:spcBef>
              <a:spcAft>
                <a:spcPts val="0"/>
              </a:spcAft>
              <a:buSzPts val="2000"/>
              <a:buChar char="●"/>
              <a:defRPr sz="2000"/>
            </a:lvl4pPr>
            <a:lvl5pPr marL="2286000" lvl="4" indent="-355600" algn="l" rtl="0">
              <a:lnSpc>
                <a:spcPct val="115000"/>
              </a:lnSpc>
              <a:spcBef>
                <a:spcPts val="800"/>
              </a:spcBef>
              <a:spcAft>
                <a:spcPts val="0"/>
              </a:spcAft>
              <a:buSzPts val="2000"/>
              <a:buChar char="○"/>
              <a:defRPr sz="2000"/>
            </a:lvl5pPr>
            <a:lvl6pPr marL="2743200" lvl="5" indent="-355600" algn="l" rtl="0">
              <a:lnSpc>
                <a:spcPct val="115000"/>
              </a:lnSpc>
              <a:spcBef>
                <a:spcPts val="800"/>
              </a:spcBef>
              <a:spcAft>
                <a:spcPts val="0"/>
              </a:spcAft>
              <a:buSzPts val="2000"/>
              <a:buChar char="■"/>
              <a:defRPr sz="2000"/>
            </a:lvl6pPr>
            <a:lvl7pPr marL="3200400" lvl="6" indent="-355600" algn="l" rtl="0">
              <a:lnSpc>
                <a:spcPct val="115000"/>
              </a:lnSpc>
              <a:spcBef>
                <a:spcPts val="800"/>
              </a:spcBef>
              <a:spcAft>
                <a:spcPts val="0"/>
              </a:spcAft>
              <a:buSzPts val="2000"/>
              <a:buChar char="●"/>
              <a:defRPr sz="2000"/>
            </a:lvl7pPr>
            <a:lvl8pPr marL="3657600" lvl="7" indent="-355600" algn="l" rtl="0">
              <a:lnSpc>
                <a:spcPct val="115000"/>
              </a:lnSpc>
              <a:spcBef>
                <a:spcPts val="800"/>
              </a:spcBef>
              <a:spcAft>
                <a:spcPts val="0"/>
              </a:spcAft>
              <a:buSzPts val="2000"/>
              <a:buChar char="○"/>
              <a:defRPr sz="2000"/>
            </a:lvl8pPr>
            <a:lvl9pPr marL="4114800" lvl="8" indent="-355600" algn="l" rtl="0">
              <a:lnSpc>
                <a:spcPct val="115000"/>
              </a:lnSpc>
              <a:spcBef>
                <a:spcPts val="800"/>
              </a:spcBef>
              <a:spcAft>
                <a:spcPts val="800"/>
              </a:spcAft>
              <a:buSzPts val="2000"/>
              <a:buChar char="■"/>
              <a:defRPr sz="2000"/>
            </a:lvl9pPr>
          </a:lstStyle>
          <a:p>
            <a:endParaRPr/>
          </a:p>
        </p:txBody>
      </p:sp>
      <p:sp>
        <p:nvSpPr>
          <p:cNvPr id="21" name="Google Shape;21;p3"/>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22"/>
        <p:cNvGrpSpPr/>
        <p:nvPr/>
      </p:nvGrpSpPr>
      <p:grpSpPr>
        <a:xfrm>
          <a:off x="0" y="0"/>
          <a:ext cx="0" cy="0"/>
          <a:chOff x="0" y="0"/>
          <a:chExt cx="0" cy="0"/>
        </a:xfrm>
      </p:grpSpPr>
      <p:sp>
        <p:nvSpPr>
          <p:cNvPr id="23" name="Google Shape;23;p4"/>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47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 name="Google Shape;24;p4"/>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49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 name="Google Shape;25;p4"/>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 name="Google Shape;26;p4"/>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a:t>
            </a:fld>
            <a:endParaRPr/>
          </a:p>
        </p:txBody>
      </p:sp>
      <p:sp>
        <p:nvSpPr>
          <p:cNvPr id="27" name="Google Shape;27;p4"/>
          <p:cNvSpPr/>
          <p:nvPr/>
        </p:nvSpPr>
        <p:spPr>
          <a:xfrm rot="10800000">
            <a:off x="10" y="3749421"/>
            <a:ext cx="1378553"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4"/>
            </a:gs>
            <a:gs pos="100000">
              <a:schemeClr val="accent2"/>
            </a:gs>
          </a:gsLst>
          <a:lin ang="0" scaled="0"/>
        </a:gradFill>
        <a:effectLst/>
      </p:bgPr>
    </p:bg>
    <p:spTree>
      <p:nvGrpSpPr>
        <p:cNvPr id="1" name="Shape 28"/>
        <p:cNvGrpSpPr/>
        <p:nvPr/>
      </p:nvGrpSpPr>
      <p:grpSpPr>
        <a:xfrm>
          <a:off x="0" y="0"/>
          <a:ext cx="0" cy="0"/>
          <a:chOff x="0" y="0"/>
          <a:chExt cx="0" cy="0"/>
        </a:xfrm>
      </p:grpSpPr>
      <p:sp>
        <p:nvSpPr>
          <p:cNvPr id="29" name="Google Shape;29;p5"/>
          <p:cNvSpPr/>
          <p:nvPr/>
        </p:nvSpPr>
        <p:spPr>
          <a:xfrm>
            <a:off x="4745725" y="0"/>
            <a:ext cx="4406366" cy="5143500"/>
          </a:xfrm>
          <a:custGeom>
            <a:avLst/>
            <a:gdLst/>
            <a:ahLst/>
            <a:cxnLst/>
            <a:rect l="l" t="t" r="r" b="b"/>
            <a:pathLst>
              <a:path w="6228079" h="6858000" extrusionOk="0">
                <a:moveTo>
                  <a:pt x="0" y="0"/>
                </a:moveTo>
                <a:cubicBezTo>
                  <a:pt x="1192022" y="1180275"/>
                  <a:pt x="1930400" y="2817749"/>
                  <a:pt x="1930400" y="4627690"/>
                </a:cubicBezTo>
                <a:cubicBezTo>
                  <a:pt x="1931225" y="5388331"/>
                  <a:pt x="1798574" y="6143219"/>
                  <a:pt x="1538478" y="6858000"/>
                </a:cubicBezTo>
                <a:lnTo>
                  <a:pt x="6228080" y="6858000"/>
                </a:lnTo>
                <a:lnTo>
                  <a:pt x="6228080" y="0"/>
                </a:lnTo>
                <a:close/>
              </a:path>
            </a:pathLst>
          </a:custGeom>
          <a:gradFill>
            <a:gsLst>
              <a:gs pos="0">
                <a:schemeClr val="accent4"/>
              </a:gs>
              <a:gs pos="100000">
                <a:schemeClr val="accent3"/>
              </a:gs>
            </a:gsLst>
            <a:lin ang="5400012" scaled="0"/>
          </a:gradFill>
          <a:ln>
            <a:noFill/>
          </a:ln>
          <a:effectLst>
            <a:outerShdw blurRad="571500" dist="19050" dir="10800000" algn="bl" rotWithShape="0">
              <a:schemeClr val="dk1">
                <a:alpha val="349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 name="Google Shape;30;p5"/>
          <p:cNvSpPr/>
          <p:nvPr/>
        </p:nvSpPr>
        <p:spPr>
          <a:xfrm>
            <a:off x="4907910" y="0"/>
            <a:ext cx="4243868" cy="5143500"/>
          </a:xfrm>
          <a:custGeom>
            <a:avLst/>
            <a:gdLst/>
            <a:ahLst/>
            <a:cxnLst/>
            <a:rect l="l" t="t" r="r" b="b"/>
            <a:pathLst>
              <a:path w="5998400" h="6858000" extrusionOk="0">
                <a:moveTo>
                  <a:pt x="2752407" y="0"/>
                </a:moveTo>
                <a:cubicBezTo>
                  <a:pt x="2856294" y="466997"/>
                  <a:pt x="2908554" y="943991"/>
                  <a:pt x="2908300" y="1422400"/>
                </a:cubicBezTo>
                <a:cubicBezTo>
                  <a:pt x="2908300" y="3686239"/>
                  <a:pt x="1753171" y="5680139"/>
                  <a:pt x="0" y="6847206"/>
                </a:cubicBezTo>
                <a:lnTo>
                  <a:pt x="0" y="6858000"/>
                </a:lnTo>
                <a:lnTo>
                  <a:pt x="5998401" y="6858000"/>
                </a:lnTo>
                <a:lnTo>
                  <a:pt x="5998401" y="0"/>
                </a:lnTo>
                <a:close/>
              </a:path>
            </a:pathLst>
          </a:custGeom>
          <a:gradFill>
            <a:gsLst>
              <a:gs pos="0">
                <a:schemeClr val="accent4"/>
              </a:gs>
              <a:gs pos="100000">
                <a:schemeClr val="accent5"/>
              </a:gs>
            </a:gsLst>
            <a:lin ang="5400012" scaled="0"/>
          </a:gradFill>
          <a:ln>
            <a:noFill/>
          </a:ln>
          <a:effectLst>
            <a:outerShdw blurRad="571500" dist="19050" dir="10800000"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 name="Google Shape;31;p5"/>
          <p:cNvSpPr/>
          <p:nvPr/>
        </p:nvSpPr>
        <p:spPr>
          <a:xfrm>
            <a:off x="6451122" y="0"/>
            <a:ext cx="2697686" cy="3605879"/>
          </a:xfrm>
          <a:custGeom>
            <a:avLst/>
            <a:gdLst/>
            <a:ahLst/>
            <a:cxnLst/>
            <a:rect l="l" t="t" r="r" b="b"/>
            <a:pathLst>
              <a:path w="3812984" h="4807839" extrusionOk="0">
                <a:moveTo>
                  <a:pt x="3812984" y="4807839"/>
                </a:moveTo>
                <a:lnTo>
                  <a:pt x="3812984" y="0"/>
                </a:lnTo>
                <a:lnTo>
                  <a:pt x="0" y="0"/>
                </a:lnTo>
                <a:cubicBezTo>
                  <a:pt x="1961959" y="853313"/>
                  <a:pt x="3421634" y="2644648"/>
                  <a:pt x="3812984" y="4807839"/>
                </a:cubicBezTo>
                <a:close/>
              </a:path>
            </a:pathLst>
          </a:custGeom>
          <a:gradFill>
            <a:gsLst>
              <a:gs pos="0">
                <a:schemeClr val="accent5"/>
              </a:gs>
              <a:gs pos="100000">
                <a:schemeClr val="accent6"/>
              </a:gs>
            </a:gsLst>
            <a:lin ang="5400012" scaled="0"/>
          </a:gradFill>
          <a:ln>
            <a:noFill/>
          </a:ln>
          <a:effectLst>
            <a:outerShdw blurRad="571500" dist="19050" dir="10800000"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 name="Google Shape;32;p5"/>
          <p:cNvSpPr txBox="1">
            <a:spLocks noGrp="1"/>
          </p:cNvSpPr>
          <p:nvPr>
            <p:ph type="ctrTitle"/>
          </p:nvPr>
        </p:nvSpPr>
        <p:spPr>
          <a:xfrm>
            <a:off x="779100" y="1984688"/>
            <a:ext cx="5040600" cy="6321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lt1"/>
              </a:buClr>
              <a:buSzPts val="4400"/>
              <a:buNone/>
              <a:defRPr sz="4400">
                <a:solidFill>
                  <a:schemeClr val="lt1"/>
                </a:solidFill>
              </a:defRPr>
            </a:lvl1pPr>
            <a:lvl2pPr lvl="1" algn="l" rtl="0">
              <a:lnSpc>
                <a:spcPct val="90000"/>
              </a:lnSpc>
              <a:spcBef>
                <a:spcPts val="0"/>
              </a:spcBef>
              <a:spcAft>
                <a:spcPts val="0"/>
              </a:spcAft>
              <a:buClr>
                <a:schemeClr val="lt1"/>
              </a:buClr>
              <a:buSzPts val="4400"/>
              <a:buNone/>
              <a:defRPr sz="4400">
                <a:solidFill>
                  <a:schemeClr val="lt1"/>
                </a:solidFill>
              </a:defRPr>
            </a:lvl2pPr>
            <a:lvl3pPr lvl="2" algn="l" rtl="0">
              <a:lnSpc>
                <a:spcPct val="90000"/>
              </a:lnSpc>
              <a:spcBef>
                <a:spcPts val="0"/>
              </a:spcBef>
              <a:spcAft>
                <a:spcPts val="0"/>
              </a:spcAft>
              <a:buClr>
                <a:schemeClr val="lt1"/>
              </a:buClr>
              <a:buSzPts val="4400"/>
              <a:buNone/>
              <a:defRPr sz="4400">
                <a:solidFill>
                  <a:schemeClr val="lt1"/>
                </a:solidFill>
              </a:defRPr>
            </a:lvl3pPr>
            <a:lvl4pPr lvl="3" algn="l" rtl="0">
              <a:lnSpc>
                <a:spcPct val="90000"/>
              </a:lnSpc>
              <a:spcBef>
                <a:spcPts val="0"/>
              </a:spcBef>
              <a:spcAft>
                <a:spcPts val="0"/>
              </a:spcAft>
              <a:buClr>
                <a:schemeClr val="lt1"/>
              </a:buClr>
              <a:buSzPts val="4400"/>
              <a:buNone/>
              <a:defRPr sz="4400">
                <a:solidFill>
                  <a:schemeClr val="lt1"/>
                </a:solidFill>
              </a:defRPr>
            </a:lvl4pPr>
            <a:lvl5pPr lvl="4" algn="l" rtl="0">
              <a:lnSpc>
                <a:spcPct val="90000"/>
              </a:lnSpc>
              <a:spcBef>
                <a:spcPts val="0"/>
              </a:spcBef>
              <a:spcAft>
                <a:spcPts val="0"/>
              </a:spcAft>
              <a:buClr>
                <a:schemeClr val="lt1"/>
              </a:buClr>
              <a:buSzPts val="4400"/>
              <a:buNone/>
              <a:defRPr sz="4400">
                <a:solidFill>
                  <a:schemeClr val="lt1"/>
                </a:solidFill>
              </a:defRPr>
            </a:lvl5pPr>
            <a:lvl6pPr lvl="5" algn="l" rtl="0">
              <a:lnSpc>
                <a:spcPct val="90000"/>
              </a:lnSpc>
              <a:spcBef>
                <a:spcPts val="0"/>
              </a:spcBef>
              <a:spcAft>
                <a:spcPts val="0"/>
              </a:spcAft>
              <a:buClr>
                <a:schemeClr val="lt1"/>
              </a:buClr>
              <a:buSzPts val="4400"/>
              <a:buNone/>
              <a:defRPr sz="4400">
                <a:solidFill>
                  <a:schemeClr val="lt1"/>
                </a:solidFill>
              </a:defRPr>
            </a:lvl6pPr>
            <a:lvl7pPr lvl="6" algn="l" rtl="0">
              <a:lnSpc>
                <a:spcPct val="90000"/>
              </a:lnSpc>
              <a:spcBef>
                <a:spcPts val="0"/>
              </a:spcBef>
              <a:spcAft>
                <a:spcPts val="0"/>
              </a:spcAft>
              <a:buClr>
                <a:schemeClr val="lt1"/>
              </a:buClr>
              <a:buSzPts val="4400"/>
              <a:buNone/>
              <a:defRPr sz="4400">
                <a:solidFill>
                  <a:schemeClr val="lt1"/>
                </a:solidFill>
              </a:defRPr>
            </a:lvl7pPr>
            <a:lvl8pPr lvl="7" algn="l" rtl="0">
              <a:lnSpc>
                <a:spcPct val="90000"/>
              </a:lnSpc>
              <a:spcBef>
                <a:spcPts val="0"/>
              </a:spcBef>
              <a:spcAft>
                <a:spcPts val="0"/>
              </a:spcAft>
              <a:buClr>
                <a:schemeClr val="lt1"/>
              </a:buClr>
              <a:buSzPts val="4400"/>
              <a:buNone/>
              <a:defRPr sz="4400">
                <a:solidFill>
                  <a:schemeClr val="lt1"/>
                </a:solidFill>
              </a:defRPr>
            </a:lvl8pPr>
            <a:lvl9pPr lvl="8" algn="l" rtl="0">
              <a:lnSpc>
                <a:spcPct val="90000"/>
              </a:lnSpc>
              <a:spcBef>
                <a:spcPts val="0"/>
              </a:spcBef>
              <a:spcAft>
                <a:spcPts val="0"/>
              </a:spcAft>
              <a:buClr>
                <a:schemeClr val="lt1"/>
              </a:buClr>
              <a:buSzPts val="4400"/>
              <a:buNone/>
              <a:defRPr sz="4400">
                <a:solidFill>
                  <a:schemeClr val="lt1"/>
                </a:solidFill>
              </a:defRPr>
            </a:lvl9pPr>
          </a:lstStyle>
          <a:p>
            <a:endParaRPr/>
          </a:p>
        </p:txBody>
      </p:sp>
      <p:sp>
        <p:nvSpPr>
          <p:cNvPr id="33" name="Google Shape;33;p5"/>
          <p:cNvSpPr txBox="1">
            <a:spLocks noGrp="1"/>
          </p:cNvSpPr>
          <p:nvPr>
            <p:ph type="subTitle" idx="1"/>
          </p:nvPr>
        </p:nvSpPr>
        <p:spPr>
          <a:xfrm>
            <a:off x="779100" y="2713913"/>
            <a:ext cx="5040600" cy="444900"/>
          </a:xfrm>
          <a:prstGeom prst="rect">
            <a:avLst/>
          </a:prstGeom>
          <a:noFill/>
          <a:ln>
            <a:noFill/>
          </a:ln>
        </p:spPr>
        <p:txBody>
          <a:bodyPr spcFirstLastPara="1" wrap="square" lIns="0" tIns="0" rIns="0" bIns="0" anchor="t" anchorCtr="0">
            <a:noAutofit/>
          </a:bodyPr>
          <a:lstStyle>
            <a:lvl1pPr lvl="0" algn="l" rtl="0">
              <a:lnSpc>
                <a:spcPct val="115000"/>
              </a:lnSpc>
              <a:spcBef>
                <a:spcPts val="0"/>
              </a:spcBef>
              <a:spcAft>
                <a:spcPts val="0"/>
              </a:spcAft>
              <a:buClr>
                <a:schemeClr val="dk1"/>
              </a:buClr>
              <a:buSzPts val="2400"/>
              <a:buNone/>
              <a:defRPr/>
            </a:lvl1pPr>
            <a:lvl2pPr lvl="1" algn="l" rtl="0">
              <a:lnSpc>
                <a:spcPct val="115000"/>
              </a:lnSpc>
              <a:spcBef>
                <a:spcPts val="800"/>
              </a:spcBef>
              <a:spcAft>
                <a:spcPts val="0"/>
              </a:spcAft>
              <a:buClr>
                <a:schemeClr val="dk1"/>
              </a:buClr>
              <a:buSzPts val="3000"/>
              <a:buNone/>
              <a:defRPr sz="3000"/>
            </a:lvl2pPr>
            <a:lvl3pPr lvl="2" algn="l" rtl="0">
              <a:lnSpc>
                <a:spcPct val="115000"/>
              </a:lnSpc>
              <a:spcBef>
                <a:spcPts val="800"/>
              </a:spcBef>
              <a:spcAft>
                <a:spcPts val="0"/>
              </a:spcAft>
              <a:buClr>
                <a:schemeClr val="dk1"/>
              </a:buClr>
              <a:buSzPts val="3000"/>
              <a:buNone/>
              <a:defRPr sz="3000"/>
            </a:lvl3pPr>
            <a:lvl4pPr lvl="3" algn="l" rtl="0">
              <a:lnSpc>
                <a:spcPct val="115000"/>
              </a:lnSpc>
              <a:spcBef>
                <a:spcPts val="800"/>
              </a:spcBef>
              <a:spcAft>
                <a:spcPts val="0"/>
              </a:spcAft>
              <a:buSzPts val="3000"/>
              <a:buNone/>
              <a:defRPr sz="3000"/>
            </a:lvl4pPr>
            <a:lvl5pPr lvl="4" algn="l" rtl="0">
              <a:lnSpc>
                <a:spcPct val="115000"/>
              </a:lnSpc>
              <a:spcBef>
                <a:spcPts val="800"/>
              </a:spcBef>
              <a:spcAft>
                <a:spcPts val="0"/>
              </a:spcAft>
              <a:buSzPts val="3000"/>
              <a:buNone/>
              <a:defRPr sz="3000"/>
            </a:lvl5pPr>
            <a:lvl6pPr lvl="5" algn="l" rtl="0">
              <a:lnSpc>
                <a:spcPct val="115000"/>
              </a:lnSpc>
              <a:spcBef>
                <a:spcPts val="800"/>
              </a:spcBef>
              <a:spcAft>
                <a:spcPts val="0"/>
              </a:spcAft>
              <a:buSzPts val="3000"/>
              <a:buNone/>
              <a:defRPr sz="3000"/>
            </a:lvl6pPr>
            <a:lvl7pPr lvl="6" algn="l" rtl="0">
              <a:lnSpc>
                <a:spcPct val="115000"/>
              </a:lnSpc>
              <a:spcBef>
                <a:spcPts val="800"/>
              </a:spcBef>
              <a:spcAft>
                <a:spcPts val="0"/>
              </a:spcAft>
              <a:buSzPts val="3000"/>
              <a:buNone/>
              <a:defRPr sz="3000"/>
            </a:lvl7pPr>
            <a:lvl8pPr lvl="7" algn="l" rtl="0">
              <a:lnSpc>
                <a:spcPct val="115000"/>
              </a:lnSpc>
              <a:spcBef>
                <a:spcPts val="800"/>
              </a:spcBef>
              <a:spcAft>
                <a:spcPts val="0"/>
              </a:spcAft>
              <a:buSzPts val="3000"/>
              <a:buNone/>
              <a:defRPr sz="3000"/>
            </a:lvl8pPr>
            <a:lvl9pPr lvl="8" algn="l" rtl="0">
              <a:lnSpc>
                <a:spcPct val="115000"/>
              </a:lnSpc>
              <a:spcBef>
                <a:spcPts val="800"/>
              </a:spcBef>
              <a:spcAft>
                <a:spcPts val="80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34"/>
        <p:cNvGrpSpPr/>
        <p:nvPr/>
      </p:nvGrpSpPr>
      <p:grpSpPr>
        <a:xfrm>
          <a:off x="0" y="0"/>
          <a:ext cx="0" cy="0"/>
          <a:chOff x="0" y="0"/>
          <a:chExt cx="0" cy="0"/>
        </a:xfrm>
      </p:grpSpPr>
      <p:sp>
        <p:nvSpPr>
          <p:cNvPr id="35" name="Google Shape;35;p6"/>
          <p:cNvSpPr txBox="1">
            <a:spLocks noGrp="1"/>
          </p:cNvSpPr>
          <p:nvPr>
            <p:ph type="body" idx="1"/>
          </p:nvPr>
        </p:nvSpPr>
        <p:spPr>
          <a:xfrm>
            <a:off x="1777400" y="2161800"/>
            <a:ext cx="5589300" cy="819900"/>
          </a:xfrm>
          <a:prstGeom prst="rect">
            <a:avLst/>
          </a:prstGeom>
          <a:noFill/>
          <a:ln>
            <a:noFill/>
          </a:ln>
        </p:spPr>
        <p:txBody>
          <a:bodyPr spcFirstLastPara="1" wrap="square" lIns="0" tIns="0" rIns="0" bIns="0" anchor="ctr" anchorCtr="0">
            <a:noAutofit/>
          </a:bodyPr>
          <a:lstStyle>
            <a:lvl1pPr marL="457200" lvl="0" indent="-406400" algn="ctr" rtl="0">
              <a:lnSpc>
                <a:spcPct val="115000"/>
              </a:lnSpc>
              <a:spcBef>
                <a:spcPts val="0"/>
              </a:spcBef>
              <a:spcAft>
                <a:spcPts val="0"/>
              </a:spcAft>
              <a:buSzPts val="2800"/>
              <a:buFont typeface="Fira Sans Medium"/>
              <a:buChar char="●"/>
              <a:defRPr sz="2800">
                <a:latin typeface="Fira Sans Medium"/>
                <a:ea typeface="Fira Sans Medium"/>
                <a:cs typeface="Fira Sans Medium"/>
                <a:sym typeface="Fira Sans Medium"/>
              </a:defRPr>
            </a:lvl1pPr>
            <a:lvl2pPr marL="914400" lvl="1" indent="-406400" algn="ctr" rtl="0">
              <a:lnSpc>
                <a:spcPct val="115000"/>
              </a:lnSpc>
              <a:spcBef>
                <a:spcPts val="800"/>
              </a:spcBef>
              <a:spcAft>
                <a:spcPts val="0"/>
              </a:spcAft>
              <a:buSzPts val="2800"/>
              <a:buFont typeface="Fira Sans Medium"/>
              <a:buChar char="○"/>
              <a:defRPr sz="2800">
                <a:latin typeface="Fira Sans Medium"/>
                <a:ea typeface="Fira Sans Medium"/>
                <a:cs typeface="Fira Sans Medium"/>
                <a:sym typeface="Fira Sans Medium"/>
              </a:defRPr>
            </a:lvl2pPr>
            <a:lvl3pPr marL="1371600" lvl="2" indent="-406400" algn="ctr" rtl="0">
              <a:lnSpc>
                <a:spcPct val="115000"/>
              </a:lnSpc>
              <a:spcBef>
                <a:spcPts val="800"/>
              </a:spcBef>
              <a:spcAft>
                <a:spcPts val="0"/>
              </a:spcAft>
              <a:buSzPts val="2800"/>
              <a:buFont typeface="Fira Sans Medium"/>
              <a:buChar char="■"/>
              <a:defRPr sz="2800">
                <a:latin typeface="Fira Sans Medium"/>
                <a:ea typeface="Fira Sans Medium"/>
                <a:cs typeface="Fira Sans Medium"/>
                <a:sym typeface="Fira Sans Medium"/>
              </a:defRPr>
            </a:lvl3pPr>
            <a:lvl4pPr marL="1828800" lvl="3" indent="-406400" algn="ctr" rtl="0">
              <a:lnSpc>
                <a:spcPct val="115000"/>
              </a:lnSpc>
              <a:spcBef>
                <a:spcPts val="800"/>
              </a:spcBef>
              <a:spcAft>
                <a:spcPts val="0"/>
              </a:spcAft>
              <a:buSzPts val="2800"/>
              <a:buFont typeface="Fira Sans Medium"/>
              <a:buChar char="●"/>
              <a:defRPr sz="2800">
                <a:latin typeface="Fira Sans Medium"/>
                <a:ea typeface="Fira Sans Medium"/>
                <a:cs typeface="Fira Sans Medium"/>
                <a:sym typeface="Fira Sans Medium"/>
              </a:defRPr>
            </a:lvl4pPr>
            <a:lvl5pPr marL="2286000" lvl="4" indent="-406400" algn="ctr" rtl="0">
              <a:lnSpc>
                <a:spcPct val="115000"/>
              </a:lnSpc>
              <a:spcBef>
                <a:spcPts val="800"/>
              </a:spcBef>
              <a:spcAft>
                <a:spcPts val="0"/>
              </a:spcAft>
              <a:buSzPts val="2800"/>
              <a:buFont typeface="Fira Sans Medium"/>
              <a:buChar char="○"/>
              <a:defRPr sz="2800">
                <a:latin typeface="Fira Sans Medium"/>
                <a:ea typeface="Fira Sans Medium"/>
                <a:cs typeface="Fira Sans Medium"/>
                <a:sym typeface="Fira Sans Medium"/>
              </a:defRPr>
            </a:lvl5pPr>
            <a:lvl6pPr marL="2743200" lvl="5" indent="-406400" algn="ctr" rtl="0">
              <a:lnSpc>
                <a:spcPct val="115000"/>
              </a:lnSpc>
              <a:spcBef>
                <a:spcPts val="800"/>
              </a:spcBef>
              <a:spcAft>
                <a:spcPts val="0"/>
              </a:spcAft>
              <a:buSzPts val="2800"/>
              <a:buFont typeface="Fira Sans Medium"/>
              <a:buChar char="■"/>
              <a:defRPr sz="2800">
                <a:latin typeface="Fira Sans Medium"/>
                <a:ea typeface="Fira Sans Medium"/>
                <a:cs typeface="Fira Sans Medium"/>
                <a:sym typeface="Fira Sans Medium"/>
              </a:defRPr>
            </a:lvl6pPr>
            <a:lvl7pPr marL="3200400" lvl="6" indent="-406400" algn="ctr" rtl="0">
              <a:lnSpc>
                <a:spcPct val="115000"/>
              </a:lnSpc>
              <a:spcBef>
                <a:spcPts val="800"/>
              </a:spcBef>
              <a:spcAft>
                <a:spcPts val="0"/>
              </a:spcAft>
              <a:buSzPts val="2800"/>
              <a:buFont typeface="Fira Sans Medium"/>
              <a:buChar char="●"/>
              <a:defRPr sz="2800">
                <a:latin typeface="Fira Sans Medium"/>
                <a:ea typeface="Fira Sans Medium"/>
                <a:cs typeface="Fira Sans Medium"/>
                <a:sym typeface="Fira Sans Medium"/>
              </a:defRPr>
            </a:lvl7pPr>
            <a:lvl8pPr marL="3657600" lvl="7" indent="-406400" algn="ctr" rtl="0">
              <a:lnSpc>
                <a:spcPct val="115000"/>
              </a:lnSpc>
              <a:spcBef>
                <a:spcPts val="800"/>
              </a:spcBef>
              <a:spcAft>
                <a:spcPts val="0"/>
              </a:spcAft>
              <a:buSzPts val="2800"/>
              <a:buFont typeface="Fira Sans Medium"/>
              <a:buChar char="○"/>
              <a:defRPr sz="2800">
                <a:latin typeface="Fira Sans Medium"/>
                <a:ea typeface="Fira Sans Medium"/>
                <a:cs typeface="Fira Sans Medium"/>
                <a:sym typeface="Fira Sans Medium"/>
              </a:defRPr>
            </a:lvl8pPr>
            <a:lvl9pPr marL="4114800" lvl="8" indent="-406400" algn="ctr" rtl="0">
              <a:lnSpc>
                <a:spcPct val="115000"/>
              </a:lnSpc>
              <a:spcBef>
                <a:spcPts val="800"/>
              </a:spcBef>
              <a:spcAft>
                <a:spcPts val="800"/>
              </a:spcAft>
              <a:buSzPts val="2800"/>
              <a:buFont typeface="Fira Sans Medium"/>
              <a:buChar char="■"/>
              <a:defRPr sz="2800">
                <a:latin typeface="Fira Sans Medium"/>
                <a:ea typeface="Fira Sans Medium"/>
                <a:cs typeface="Fira Sans Medium"/>
                <a:sym typeface="Fira Sans Medium"/>
              </a:defRPr>
            </a:lvl9pPr>
          </a:lstStyle>
          <a:p>
            <a:endParaRPr/>
          </a:p>
        </p:txBody>
      </p:sp>
      <p:sp>
        <p:nvSpPr>
          <p:cNvPr id="36" name="Google Shape;36;p6"/>
          <p:cNvSpPr txBox="1"/>
          <p:nvPr/>
        </p:nvSpPr>
        <p:spPr>
          <a:xfrm>
            <a:off x="3593400" y="286244"/>
            <a:ext cx="1957200" cy="6537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9600"/>
              <a:buFont typeface="Arial"/>
              <a:buNone/>
            </a:pPr>
            <a:r>
              <a:rPr lang="en" sz="9600" b="0" i="0" u="none" strike="noStrike" cap="none">
                <a:solidFill>
                  <a:schemeClr val="accent3"/>
                </a:solidFill>
                <a:latin typeface="Fira Sans"/>
                <a:ea typeface="Fira Sans"/>
                <a:cs typeface="Fira Sans"/>
                <a:sym typeface="Fira Sans"/>
              </a:rPr>
              <a:t>“</a:t>
            </a:r>
            <a:endParaRPr sz="9600" b="0" i="0" u="none" strike="noStrike" cap="none">
              <a:solidFill>
                <a:schemeClr val="accent3"/>
              </a:solidFill>
              <a:latin typeface="Fira Sans"/>
              <a:ea typeface="Fira Sans"/>
              <a:cs typeface="Fira Sans"/>
              <a:sym typeface="Fira Sans"/>
            </a:endParaRPr>
          </a:p>
        </p:txBody>
      </p:sp>
      <p:sp>
        <p:nvSpPr>
          <p:cNvPr id="37" name="Google Shape;37;p6"/>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a:t>
            </a:fld>
            <a:endParaRPr/>
          </a:p>
        </p:txBody>
      </p:sp>
      <p:sp>
        <p:nvSpPr>
          <p:cNvPr id="38" name="Google Shape;38;p6"/>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47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 name="Google Shape;39;p6"/>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49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 name="Google Shape;40;p6"/>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 name="Google Shape;41;p6"/>
          <p:cNvSpPr/>
          <p:nvPr/>
        </p:nvSpPr>
        <p:spPr>
          <a:xfrm rot="10800000">
            <a:off x="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47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 name="Google Shape;42;p6"/>
          <p:cNvSpPr/>
          <p:nvPr/>
        </p:nvSpPr>
        <p:spPr>
          <a:xfrm rot="10800000">
            <a:off x="7"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49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 name="Google Shape;43;p6"/>
          <p:cNvSpPr/>
          <p:nvPr/>
        </p:nvSpPr>
        <p:spPr>
          <a:xfrm rot="10800000">
            <a:off x="10" y="3749421"/>
            <a:ext cx="1378553"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4"/>
        <p:cNvGrpSpPr/>
        <p:nvPr/>
      </p:nvGrpSpPr>
      <p:grpSpPr>
        <a:xfrm>
          <a:off x="0" y="0"/>
          <a:ext cx="0" cy="0"/>
          <a:chOff x="0" y="0"/>
          <a:chExt cx="0" cy="0"/>
        </a:xfrm>
      </p:grpSpPr>
      <p:sp>
        <p:nvSpPr>
          <p:cNvPr id="45" name="Google Shape;45;p7"/>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47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 name="Google Shape;46;p7"/>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49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 name="Google Shape;47;p7"/>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 name="Google Shape;48;p7"/>
          <p:cNvSpPr txBox="1">
            <a:spLocks noGrp="1"/>
          </p:cNvSpPr>
          <p:nvPr>
            <p:ph type="title"/>
          </p:nvPr>
        </p:nvSpPr>
        <p:spPr>
          <a:xfrm>
            <a:off x="779100" y="836000"/>
            <a:ext cx="6962100" cy="3963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SzPts val="3200"/>
              <a:buNone/>
              <a:defRPr/>
            </a:lvl1pPr>
            <a:lvl2pPr lvl="1" algn="l" rtl="0">
              <a:lnSpc>
                <a:spcPct val="90000"/>
              </a:lnSpc>
              <a:spcBef>
                <a:spcPts val="0"/>
              </a:spcBef>
              <a:spcAft>
                <a:spcPts val="0"/>
              </a:spcAft>
              <a:buSzPts val="3200"/>
              <a:buNone/>
              <a:defRPr/>
            </a:lvl2pPr>
            <a:lvl3pPr lvl="2" algn="l" rtl="0">
              <a:lnSpc>
                <a:spcPct val="90000"/>
              </a:lnSpc>
              <a:spcBef>
                <a:spcPts val="0"/>
              </a:spcBef>
              <a:spcAft>
                <a:spcPts val="0"/>
              </a:spcAft>
              <a:buSzPts val="3200"/>
              <a:buNone/>
              <a:defRPr/>
            </a:lvl3pPr>
            <a:lvl4pPr lvl="3" algn="l" rtl="0">
              <a:lnSpc>
                <a:spcPct val="90000"/>
              </a:lnSpc>
              <a:spcBef>
                <a:spcPts val="0"/>
              </a:spcBef>
              <a:spcAft>
                <a:spcPts val="0"/>
              </a:spcAft>
              <a:buSzPts val="3200"/>
              <a:buNone/>
              <a:defRPr/>
            </a:lvl4pPr>
            <a:lvl5pPr lvl="4" algn="l" rtl="0">
              <a:lnSpc>
                <a:spcPct val="90000"/>
              </a:lnSpc>
              <a:spcBef>
                <a:spcPts val="0"/>
              </a:spcBef>
              <a:spcAft>
                <a:spcPts val="0"/>
              </a:spcAft>
              <a:buSzPts val="3200"/>
              <a:buNone/>
              <a:defRPr/>
            </a:lvl5pPr>
            <a:lvl6pPr lvl="5" algn="l" rtl="0">
              <a:lnSpc>
                <a:spcPct val="90000"/>
              </a:lnSpc>
              <a:spcBef>
                <a:spcPts val="0"/>
              </a:spcBef>
              <a:spcAft>
                <a:spcPts val="0"/>
              </a:spcAft>
              <a:buSzPts val="3200"/>
              <a:buNone/>
              <a:defRPr/>
            </a:lvl6pPr>
            <a:lvl7pPr lvl="6" algn="l" rtl="0">
              <a:lnSpc>
                <a:spcPct val="90000"/>
              </a:lnSpc>
              <a:spcBef>
                <a:spcPts val="0"/>
              </a:spcBef>
              <a:spcAft>
                <a:spcPts val="0"/>
              </a:spcAft>
              <a:buSzPts val="3200"/>
              <a:buNone/>
              <a:defRPr/>
            </a:lvl7pPr>
            <a:lvl8pPr lvl="7" algn="l" rtl="0">
              <a:lnSpc>
                <a:spcPct val="90000"/>
              </a:lnSpc>
              <a:spcBef>
                <a:spcPts val="0"/>
              </a:spcBef>
              <a:spcAft>
                <a:spcPts val="0"/>
              </a:spcAft>
              <a:buSzPts val="3200"/>
              <a:buNone/>
              <a:defRPr/>
            </a:lvl8pPr>
            <a:lvl9pPr lvl="8" algn="l" rtl="0">
              <a:lnSpc>
                <a:spcPct val="90000"/>
              </a:lnSpc>
              <a:spcBef>
                <a:spcPts val="0"/>
              </a:spcBef>
              <a:spcAft>
                <a:spcPts val="0"/>
              </a:spcAft>
              <a:buSzPts val="3200"/>
              <a:buNone/>
              <a:defRPr/>
            </a:lvl9pPr>
          </a:lstStyle>
          <a:p>
            <a:endParaRPr/>
          </a:p>
        </p:txBody>
      </p:sp>
      <p:sp>
        <p:nvSpPr>
          <p:cNvPr id="49" name="Google Shape;49;p7"/>
          <p:cNvSpPr txBox="1">
            <a:spLocks noGrp="1"/>
          </p:cNvSpPr>
          <p:nvPr>
            <p:ph type="body" idx="1"/>
          </p:nvPr>
        </p:nvSpPr>
        <p:spPr>
          <a:xfrm>
            <a:off x="779100" y="1492425"/>
            <a:ext cx="6962100" cy="2895300"/>
          </a:xfrm>
          <a:prstGeom prst="rect">
            <a:avLst/>
          </a:prstGeom>
          <a:noFill/>
          <a:ln>
            <a:noFill/>
          </a:ln>
        </p:spPr>
        <p:txBody>
          <a:bodyPr spcFirstLastPara="1" wrap="square" lIns="0" tIns="0" rIns="0" bIns="0" anchor="t" anchorCtr="0">
            <a:noAutofit/>
          </a:bodyPr>
          <a:lstStyle>
            <a:lvl1pPr marL="457200" lvl="0" indent="-381000" algn="l" rtl="0">
              <a:lnSpc>
                <a:spcPct val="115000"/>
              </a:lnSpc>
              <a:spcBef>
                <a:spcPts val="0"/>
              </a:spcBef>
              <a:spcAft>
                <a:spcPts val="0"/>
              </a:spcAft>
              <a:buSzPts val="2400"/>
              <a:buChar char="●"/>
              <a:defRPr/>
            </a:lvl1pPr>
            <a:lvl2pPr marL="914400" lvl="1" indent="-381000" algn="l" rtl="0">
              <a:lnSpc>
                <a:spcPct val="115000"/>
              </a:lnSpc>
              <a:spcBef>
                <a:spcPts val="800"/>
              </a:spcBef>
              <a:spcAft>
                <a:spcPts val="0"/>
              </a:spcAft>
              <a:buSzPts val="2400"/>
              <a:buChar char="○"/>
              <a:defRPr/>
            </a:lvl2pPr>
            <a:lvl3pPr marL="1371600" lvl="2" indent="-381000" algn="l" rtl="0">
              <a:lnSpc>
                <a:spcPct val="115000"/>
              </a:lnSpc>
              <a:spcBef>
                <a:spcPts val="800"/>
              </a:spcBef>
              <a:spcAft>
                <a:spcPts val="0"/>
              </a:spcAft>
              <a:buSzPts val="2400"/>
              <a:buChar char="■"/>
              <a:defRPr/>
            </a:lvl3pPr>
            <a:lvl4pPr marL="1828800" lvl="3" indent="-381000" algn="l" rtl="0">
              <a:lnSpc>
                <a:spcPct val="115000"/>
              </a:lnSpc>
              <a:spcBef>
                <a:spcPts val="800"/>
              </a:spcBef>
              <a:spcAft>
                <a:spcPts val="0"/>
              </a:spcAft>
              <a:buSzPts val="2400"/>
              <a:buChar char="●"/>
              <a:defRPr/>
            </a:lvl4pPr>
            <a:lvl5pPr marL="2286000" lvl="4" indent="-381000" algn="l" rtl="0">
              <a:lnSpc>
                <a:spcPct val="115000"/>
              </a:lnSpc>
              <a:spcBef>
                <a:spcPts val="800"/>
              </a:spcBef>
              <a:spcAft>
                <a:spcPts val="0"/>
              </a:spcAft>
              <a:buSzPts val="2400"/>
              <a:buChar char="○"/>
              <a:defRPr/>
            </a:lvl5pPr>
            <a:lvl6pPr marL="2743200" lvl="5" indent="-381000" algn="l" rtl="0">
              <a:lnSpc>
                <a:spcPct val="115000"/>
              </a:lnSpc>
              <a:spcBef>
                <a:spcPts val="800"/>
              </a:spcBef>
              <a:spcAft>
                <a:spcPts val="0"/>
              </a:spcAft>
              <a:buSzPts val="2400"/>
              <a:buChar char="■"/>
              <a:defRPr/>
            </a:lvl6pPr>
            <a:lvl7pPr marL="3200400" lvl="6" indent="-381000" algn="l" rtl="0">
              <a:lnSpc>
                <a:spcPct val="115000"/>
              </a:lnSpc>
              <a:spcBef>
                <a:spcPts val="800"/>
              </a:spcBef>
              <a:spcAft>
                <a:spcPts val="0"/>
              </a:spcAft>
              <a:buSzPts val="2400"/>
              <a:buChar char="●"/>
              <a:defRPr/>
            </a:lvl7pPr>
            <a:lvl8pPr marL="3657600" lvl="7" indent="-381000" algn="l" rtl="0">
              <a:lnSpc>
                <a:spcPct val="115000"/>
              </a:lnSpc>
              <a:spcBef>
                <a:spcPts val="800"/>
              </a:spcBef>
              <a:spcAft>
                <a:spcPts val="0"/>
              </a:spcAft>
              <a:buSzPts val="2400"/>
              <a:buChar char="○"/>
              <a:defRPr/>
            </a:lvl8pPr>
            <a:lvl9pPr marL="4114800" lvl="8" indent="-381000" algn="l" rtl="0">
              <a:lnSpc>
                <a:spcPct val="115000"/>
              </a:lnSpc>
              <a:spcBef>
                <a:spcPts val="800"/>
              </a:spcBef>
              <a:spcAft>
                <a:spcPts val="800"/>
              </a:spcAft>
              <a:buSzPts val="2400"/>
              <a:buChar char="■"/>
              <a:defRPr/>
            </a:lvl9pPr>
          </a:lstStyle>
          <a:p>
            <a:endParaRPr/>
          </a:p>
        </p:txBody>
      </p:sp>
      <p:sp>
        <p:nvSpPr>
          <p:cNvPr id="50" name="Google Shape;50;p7"/>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color">
  <p:cSld name="BLANK_1">
    <p:bg>
      <p:bgPr>
        <a:gradFill>
          <a:gsLst>
            <a:gs pos="0">
              <a:schemeClr val="accent2"/>
            </a:gs>
            <a:gs pos="72000">
              <a:schemeClr val="accent3"/>
            </a:gs>
            <a:gs pos="100000">
              <a:schemeClr val="accent3"/>
            </a:gs>
          </a:gsLst>
          <a:lin ang="5400700" scaled="0"/>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8"/>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 name="Google Shape;54;p8"/>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 name="Google Shape;55;p8"/>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 name="Google Shape;56;p8"/>
          <p:cNvSpPr/>
          <p:nvPr/>
        </p:nvSpPr>
        <p:spPr>
          <a:xfrm rot="10800000">
            <a:off x="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 name="Google Shape;57;p8"/>
          <p:cNvSpPr/>
          <p:nvPr/>
        </p:nvSpPr>
        <p:spPr>
          <a:xfrm rot="10800000">
            <a:off x="7"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 name="Google Shape;58;p8"/>
          <p:cNvSpPr/>
          <p:nvPr/>
        </p:nvSpPr>
        <p:spPr>
          <a:xfrm rot="10800000">
            <a:off x="10" y="3749421"/>
            <a:ext cx="1378553"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9"/>
        <p:cNvGrpSpPr/>
        <p:nvPr/>
      </p:nvGrpSpPr>
      <p:grpSpPr>
        <a:xfrm>
          <a:off x="0" y="0"/>
          <a:ext cx="0" cy="0"/>
          <a:chOff x="0" y="0"/>
          <a:chExt cx="0" cy="0"/>
        </a:xfrm>
      </p:grpSpPr>
      <p:sp>
        <p:nvSpPr>
          <p:cNvPr id="60" name="Google Shape;60;p9"/>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47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 name="Google Shape;61;p9"/>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49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 name="Google Shape;62;p9"/>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 name="Google Shape;63;p9"/>
          <p:cNvSpPr txBox="1">
            <a:spLocks noGrp="1"/>
          </p:cNvSpPr>
          <p:nvPr>
            <p:ph type="title"/>
          </p:nvPr>
        </p:nvSpPr>
        <p:spPr>
          <a:xfrm>
            <a:off x="779100" y="836000"/>
            <a:ext cx="6962100" cy="3963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SzPts val="3200"/>
              <a:buNone/>
              <a:defRPr/>
            </a:lvl1pPr>
            <a:lvl2pPr lvl="1" algn="l" rtl="0">
              <a:lnSpc>
                <a:spcPct val="90000"/>
              </a:lnSpc>
              <a:spcBef>
                <a:spcPts val="0"/>
              </a:spcBef>
              <a:spcAft>
                <a:spcPts val="0"/>
              </a:spcAft>
              <a:buSzPts val="3200"/>
              <a:buNone/>
              <a:defRPr/>
            </a:lvl2pPr>
            <a:lvl3pPr lvl="2" algn="l" rtl="0">
              <a:lnSpc>
                <a:spcPct val="90000"/>
              </a:lnSpc>
              <a:spcBef>
                <a:spcPts val="0"/>
              </a:spcBef>
              <a:spcAft>
                <a:spcPts val="0"/>
              </a:spcAft>
              <a:buSzPts val="3200"/>
              <a:buNone/>
              <a:defRPr/>
            </a:lvl3pPr>
            <a:lvl4pPr lvl="3" algn="l" rtl="0">
              <a:lnSpc>
                <a:spcPct val="90000"/>
              </a:lnSpc>
              <a:spcBef>
                <a:spcPts val="0"/>
              </a:spcBef>
              <a:spcAft>
                <a:spcPts val="0"/>
              </a:spcAft>
              <a:buSzPts val="3200"/>
              <a:buNone/>
              <a:defRPr/>
            </a:lvl4pPr>
            <a:lvl5pPr lvl="4" algn="l" rtl="0">
              <a:lnSpc>
                <a:spcPct val="90000"/>
              </a:lnSpc>
              <a:spcBef>
                <a:spcPts val="0"/>
              </a:spcBef>
              <a:spcAft>
                <a:spcPts val="0"/>
              </a:spcAft>
              <a:buSzPts val="3200"/>
              <a:buNone/>
              <a:defRPr/>
            </a:lvl5pPr>
            <a:lvl6pPr lvl="5" algn="l" rtl="0">
              <a:lnSpc>
                <a:spcPct val="90000"/>
              </a:lnSpc>
              <a:spcBef>
                <a:spcPts val="0"/>
              </a:spcBef>
              <a:spcAft>
                <a:spcPts val="0"/>
              </a:spcAft>
              <a:buSzPts val="3200"/>
              <a:buNone/>
              <a:defRPr/>
            </a:lvl6pPr>
            <a:lvl7pPr lvl="6" algn="l" rtl="0">
              <a:lnSpc>
                <a:spcPct val="90000"/>
              </a:lnSpc>
              <a:spcBef>
                <a:spcPts val="0"/>
              </a:spcBef>
              <a:spcAft>
                <a:spcPts val="0"/>
              </a:spcAft>
              <a:buSzPts val="3200"/>
              <a:buNone/>
              <a:defRPr/>
            </a:lvl7pPr>
            <a:lvl8pPr lvl="7" algn="l" rtl="0">
              <a:lnSpc>
                <a:spcPct val="90000"/>
              </a:lnSpc>
              <a:spcBef>
                <a:spcPts val="0"/>
              </a:spcBef>
              <a:spcAft>
                <a:spcPts val="0"/>
              </a:spcAft>
              <a:buSzPts val="3200"/>
              <a:buNone/>
              <a:defRPr/>
            </a:lvl8pPr>
            <a:lvl9pPr lvl="8" algn="l" rtl="0">
              <a:lnSpc>
                <a:spcPct val="90000"/>
              </a:lnSpc>
              <a:spcBef>
                <a:spcPts val="0"/>
              </a:spcBef>
              <a:spcAft>
                <a:spcPts val="0"/>
              </a:spcAft>
              <a:buSzPts val="3200"/>
              <a:buNone/>
              <a:defRPr/>
            </a:lvl9pPr>
          </a:lstStyle>
          <a:p>
            <a:endParaRPr/>
          </a:p>
        </p:txBody>
      </p:sp>
      <p:sp>
        <p:nvSpPr>
          <p:cNvPr id="64" name="Google Shape;64;p9"/>
          <p:cNvSpPr txBox="1">
            <a:spLocks noGrp="1"/>
          </p:cNvSpPr>
          <p:nvPr>
            <p:ph type="body" idx="1"/>
          </p:nvPr>
        </p:nvSpPr>
        <p:spPr>
          <a:xfrm>
            <a:off x="779100" y="1492425"/>
            <a:ext cx="2168700" cy="29691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0"/>
              </a:spcBef>
              <a:spcAft>
                <a:spcPts val="0"/>
              </a:spcAft>
              <a:buSzPts val="1600"/>
              <a:buChar char="●"/>
              <a:defRPr sz="1600"/>
            </a:lvl1pPr>
            <a:lvl2pPr marL="914400" lvl="1" indent="-330200" algn="l" rtl="0">
              <a:lnSpc>
                <a:spcPct val="115000"/>
              </a:lnSpc>
              <a:spcBef>
                <a:spcPts val="800"/>
              </a:spcBef>
              <a:spcAft>
                <a:spcPts val="0"/>
              </a:spcAft>
              <a:buSzPts val="1600"/>
              <a:buChar char="○"/>
              <a:defRPr sz="1600"/>
            </a:lvl2pPr>
            <a:lvl3pPr marL="1371600" lvl="2" indent="-330200" algn="l" rtl="0">
              <a:lnSpc>
                <a:spcPct val="115000"/>
              </a:lnSpc>
              <a:spcBef>
                <a:spcPts val="800"/>
              </a:spcBef>
              <a:spcAft>
                <a:spcPts val="0"/>
              </a:spcAft>
              <a:buSzPts val="1600"/>
              <a:buChar char="■"/>
              <a:defRPr sz="1600"/>
            </a:lvl3pPr>
            <a:lvl4pPr marL="1828800" lvl="3" indent="-330200" algn="l" rtl="0">
              <a:lnSpc>
                <a:spcPct val="115000"/>
              </a:lnSpc>
              <a:spcBef>
                <a:spcPts val="800"/>
              </a:spcBef>
              <a:spcAft>
                <a:spcPts val="0"/>
              </a:spcAft>
              <a:buSzPts val="1600"/>
              <a:buChar char="●"/>
              <a:defRPr sz="1600"/>
            </a:lvl4pPr>
            <a:lvl5pPr marL="2286000" lvl="4" indent="-330200" algn="l" rtl="0">
              <a:lnSpc>
                <a:spcPct val="115000"/>
              </a:lnSpc>
              <a:spcBef>
                <a:spcPts val="800"/>
              </a:spcBef>
              <a:spcAft>
                <a:spcPts val="0"/>
              </a:spcAft>
              <a:buSzPts val="1600"/>
              <a:buChar char="○"/>
              <a:defRPr sz="1600"/>
            </a:lvl5pPr>
            <a:lvl6pPr marL="2743200" lvl="5" indent="-330200" algn="l" rtl="0">
              <a:lnSpc>
                <a:spcPct val="115000"/>
              </a:lnSpc>
              <a:spcBef>
                <a:spcPts val="800"/>
              </a:spcBef>
              <a:spcAft>
                <a:spcPts val="0"/>
              </a:spcAft>
              <a:buSzPts val="1600"/>
              <a:buChar char="■"/>
              <a:defRPr sz="1600"/>
            </a:lvl6pPr>
            <a:lvl7pPr marL="3200400" lvl="6" indent="-330200" algn="l" rtl="0">
              <a:lnSpc>
                <a:spcPct val="115000"/>
              </a:lnSpc>
              <a:spcBef>
                <a:spcPts val="800"/>
              </a:spcBef>
              <a:spcAft>
                <a:spcPts val="0"/>
              </a:spcAft>
              <a:buSzPts val="1600"/>
              <a:buChar char="●"/>
              <a:defRPr sz="1600"/>
            </a:lvl7pPr>
            <a:lvl8pPr marL="3657600" lvl="7" indent="-330200" algn="l" rtl="0">
              <a:lnSpc>
                <a:spcPct val="115000"/>
              </a:lnSpc>
              <a:spcBef>
                <a:spcPts val="800"/>
              </a:spcBef>
              <a:spcAft>
                <a:spcPts val="0"/>
              </a:spcAft>
              <a:buSzPts val="1600"/>
              <a:buChar char="○"/>
              <a:defRPr sz="1600"/>
            </a:lvl8pPr>
            <a:lvl9pPr marL="4114800" lvl="8" indent="-330200" algn="l" rtl="0">
              <a:lnSpc>
                <a:spcPct val="115000"/>
              </a:lnSpc>
              <a:spcBef>
                <a:spcPts val="800"/>
              </a:spcBef>
              <a:spcAft>
                <a:spcPts val="800"/>
              </a:spcAft>
              <a:buSzPts val="1600"/>
              <a:buChar char="■"/>
              <a:defRPr sz="1600"/>
            </a:lvl9pPr>
          </a:lstStyle>
          <a:p>
            <a:endParaRPr/>
          </a:p>
        </p:txBody>
      </p:sp>
      <p:sp>
        <p:nvSpPr>
          <p:cNvPr id="65" name="Google Shape;65;p9"/>
          <p:cNvSpPr txBox="1">
            <a:spLocks noGrp="1"/>
          </p:cNvSpPr>
          <p:nvPr>
            <p:ph type="body" idx="2"/>
          </p:nvPr>
        </p:nvSpPr>
        <p:spPr>
          <a:xfrm>
            <a:off x="3175738" y="1492425"/>
            <a:ext cx="2168700" cy="29691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0"/>
              </a:spcBef>
              <a:spcAft>
                <a:spcPts val="0"/>
              </a:spcAft>
              <a:buSzPts val="1600"/>
              <a:buChar char="●"/>
              <a:defRPr sz="1600"/>
            </a:lvl1pPr>
            <a:lvl2pPr marL="914400" lvl="1" indent="-330200" algn="l" rtl="0">
              <a:lnSpc>
                <a:spcPct val="115000"/>
              </a:lnSpc>
              <a:spcBef>
                <a:spcPts val="800"/>
              </a:spcBef>
              <a:spcAft>
                <a:spcPts val="0"/>
              </a:spcAft>
              <a:buSzPts val="1600"/>
              <a:buChar char="○"/>
              <a:defRPr sz="1600"/>
            </a:lvl2pPr>
            <a:lvl3pPr marL="1371600" lvl="2" indent="-330200" algn="l" rtl="0">
              <a:lnSpc>
                <a:spcPct val="115000"/>
              </a:lnSpc>
              <a:spcBef>
                <a:spcPts val="800"/>
              </a:spcBef>
              <a:spcAft>
                <a:spcPts val="0"/>
              </a:spcAft>
              <a:buSzPts val="1600"/>
              <a:buChar char="■"/>
              <a:defRPr sz="1600"/>
            </a:lvl3pPr>
            <a:lvl4pPr marL="1828800" lvl="3" indent="-330200" algn="l" rtl="0">
              <a:lnSpc>
                <a:spcPct val="115000"/>
              </a:lnSpc>
              <a:spcBef>
                <a:spcPts val="800"/>
              </a:spcBef>
              <a:spcAft>
                <a:spcPts val="0"/>
              </a:spcAft>
              <a:buSzPts val="1600"/>
              <a:buChar char="●"/>
              <a:defRPr sz="1600"/>
            </a:lvl4pPr>
            <a:lvl5pPr marL="2286000" lvl="4" indent="-330200" algn="l" rtl="0">
              <a:lnSpc>
                <a:spcPct val="115000"/>
              </a:lnSpc>
              <a:spcBef>
                <a:spcPts val="800"/>
              </a:spcBef>
              <a:spcAft>
                <a:spcPts val="0"/>
              </a:spcAft>
              <a:buSzPts val="1600"/>
              <a:buChar char="○"/>
              <a:defRPr sz="1600"/>
            </a:lvl5pPr>
            <a:lvl6pPr marL="2743200" lvl="5" indent="-330200" algn="l" rtl="0">
              <a:lnSpc>
                <a:spcPct val="115000"/>
              </a:lnSpc>
              <a:spcBef>
                <a:spcPts val="800"/>
              </a:spcBef>
              <a:spcAft>
                <a:spcPts val="0"/>
              </a:spcAft>
              <a:buSzPts val="1600"/>
              <a:buChar char="■"/>
              <a:defRPr sz="1600"/>
            </a:lvl6pPr>
            <a:lvl7pPr marL="3200400" lvl="6" indent="-330200" algn="l" rtl="0">
              <a:lnSpc>
                <a:spcPct val="115000"/>
              </a:lnSpc>
              <a:spcBef>
                <a:spcPts val="800"/>
              </a:spcBef>
              <a:spcAft>
                <a:spcPts val="0"/>
              </a:spcAft>
              <a:buSzPts val="1600"/>
              <a:buChar char="●"/>
              <a:defRPr sz="1600"/>
            </a:lvl7pPr>
            <a:lvl8pPr marL="3657600" lvl="7" indent="-330200" algn="l" rtl="0">
              <a:lnSpc>
                <a:spcPct val="115000"/>
              </a:lnSpc>
              <a:spcBef>
                <a:spcPts val="800"/>
              </a:spcBef>
              <a:spcAft>
                <a:spcPts val="0"/>
              </a:spcAft>
              <a:buSzPts val="1600"/>
              <a:buChar char="○"/>
              <a:defRPr sz="1600"/>
            </a:lvl8pPr>
            <a:lvl9pPr marL="4114800" lvl="8" indent="-330200" algn="l" rtl="0">
              <a:lnSpc>
                <a:spcPct val="115000"/>
              </a:lnSpc>
              <a:spcBef>
                <a:spcPts val="800"/>
              </a:spcBef>
              <a:spcAft>
                <a:spcPts val="800"/>
              </a:spcAft>
              <a:buSzPts val="1600"/>
              <a:buChar char="■"/>
              <a:defRPr sz="1600"/>
            </a:lvl9pPr>
          </a:lstStyle>
          <a:p>
            <a:endParaRPr/>
          </a:p>
        </p:txBody>
      </p:sp>
      <p:sp>
        <p:nvSpPr>
          <p:cNvPr id="66" name="Google Shape;66;p9"/>
          <p:cNvSpPr txBox="1">
            <a:spLocks noGrp="1"/>
          </p:cNvSpPr>
          <p:nvPr>
            <p:ph type="body" idx="3"/>
          </p:nvPr>
        </p:nvSpPr>
        <p:spPr>
          <a:xfrm>
            <a:off x="5572375" y="1492425"/>
            <a:ext cx="2168700" cy="29691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0"/>
              </a:spcBef>
              <a:spcAft>
                <a:spcPts val="0"/>
              </a:spcAft>
              <a:buSzPts val="1600"/>
              <a:buChar char="●"/>
              <a:defRPr sz="1600"/>
            </a:lvl1pPr>
            <a:lvl2pPr marL="914400" lvl="1" indent="-330200" algn="l" rtl="0">
              <a:lnSpc>
                <a:spcPct val="115000"/>
              </a:lnSpc>
              <a:spcBef>
                <a:spcPts val="800"/>
              </a:spcBef>
              <a:spcAft>
                <a:spcPts val="0"/>
              </a:spcAft>
              <a:buSzPts val="1600"/>
              <a:buChar char="○"/>
              <a:defRPr sz="1600"/>
            </a:lvl2pPr>
            <a:lvl3pPr marL="1371600" lvl="2" indent="-330200" algn="l" rtl="0">
              <a:lnSpc>
                <a:spcPct val="115000"/>
              </a:lnSpc>
              <a:spcBef>
                <a:spcPts val="800"/>
              </a:spcBef>
              <a:spcAft>
                <a:spcPts val="0"/>
              </a:spcAft>
              <a:buSzPts val="1600"/>
              <a:buChar char="■"/>
              <a:defRPr sz="1600"/>
            </a:lvl3pPr>
            <a:lvl4pPr marL="1828800" lvl="3" indent="-330200" algn="l" rtl="0">
              <a:lnSpc>
                <a:spcPct val="115000"/>
              </a:lnSpc>
              <a:spcBef>
                <a:spcPts val="800"/>
              </a:spcBef>
              <a:spcAft>
                <a:spcPts val="0"/>
              </a:spcAft>
              <a:buSzPts val="1600"/>
              <a:buChar char="●"/>
              <a:defRPr sz="1600"/>
            </a:lvl4pPr>
            <a:lvl5pPr marL="2286000" lvl="4" indent="-330200" algn="l" rtl="0">
              <a:lnSpc>
                <a:spcPct val="115000"/>
              </a:lnSpc>
              <a:spcBef>
                <a:spcPts val="800"/>
              </a:spcBef>
              <a:spcAft>
                <a:spcPts val="0"/>
              </a:spcAft>
              <a:buSzPts val="1600"/>
              <a:buChar char="○"/>
              <a:defRPr sz="1600"/>
            </a:lvl5pPr>
            <a:lvl6pPr marL="2743200" lvl="5" indent="-330200" algn="l" rtl="0">
              <a:lnSpc>
                <a:spcPct val="115000"/>
              </a:lnSpc>
              <a:spcBef>
                <a:spcPts val="800"/>
              </a:spcBef>
              <a:spcAft>
                <a:spcPts val="0"/>
              </a:spcAft>
              <a:buSzPts val="1600"/>
              <a:buChar char="■"/>
              <a:defRPr sz="1600"/>
            </a:lvl6pPr>
            <a:lvl7pPr marL="3200400" lvl="6" indent="-330200" algn="l" rtl="0">
              <a:lnSpc>
                <a:spcPct val="115000"/>
              </a:lnSpc>
              <a:spcBef>
                <a:spcPts val="800"/>
              </a:spcBef>
              <a:spcAft>
                <a:spcPts val="0"/>
              </a:spcAft>
              <a:buSzPts val="1600"/>
              <a:buChar char="●"/>
              <a:defRPr sz="1600"/>
            </a:lvl7pPr>
            <a:lvl8pPr marL="3657600" lvl="7" indent="-330200" algn="l" rtl="0">
              <a:lnSpc>
                <a:spcPct val="115000"/>
              </a:lnSpc>
              <a:spcBef>
                <a:spcPts val="800"/>
              </a:spcBef>
              <a:spcAft>
                <a:spcPts val="0"/>
              </a:spcAft>
              <a:buSzPts val="1600"/>
              <a:buChar char="○"/>
              <a:defRPr sz="1600"/>
            </a:lvl8pPr>
            <a:lvl9pPr marL="4114800" lvl="8" indent="-330200" algn="l" rtl="0">
              <a:lnSpc>
                <a:spcPct val="115000"/>
              </a:lnSpc>
              <a:spcBef>
                <a:spcPts val="800"/>
              </a:spcBef>
              <a:spcAft>
                <a:spcPts val="800"/>
              </a:spcAft>
              <a:buSzPts val="1600"/>
              <a:buChar char="■"/>
              <a:defRPr sz="1600"/>
            </a:lvl9pPr>
          </a:lstStyle>
          <a:p>
            <a:endParaRPr/>
          </a:p>
        </p:txBody>
      </p:sp>
      <p:sp>
        <p:nvSpPr>
          <p:cNvPr id="67" name="Google Shape;67;p9"/>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8"/>
        <p:cNvGrpSpPr/>
        <p:nvPr/>
      </p:nvGrpSpPr>
      <p:grpSpPr>
        <a:xfrm>
          <a:off x="0" y="0"/>
          <a:ext cx="0" cy="0"/>
          <a:chOff x="0" y="0"/>
          <a:chExt cx="0" cy="0"/>
        </a:xfrm>
      </p:grpSpPr>
      <p:sp>
        <p:nvSpPr>
          <p:cNvPr id="69" name="Google Shape;69;p10"/>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47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 name="Google Shape;70;p10"/>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49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 name="Google Shape;71;p10"/>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298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 name="Google Shape;72;p10"/>
          <p:cNvSpPr txBox="1">
            <a:spLocks noGrp="1"/>
          </p:cNvSpPr>
          <p:nvPr>
            <p:ph type="title"/>
          </p:nvPr>
        </p:nvSpPr>
        <p:spPr>
          <a:xfrm>
            <a:off x="779100" y="836000"/>
            <a:ext cx="6962100" cy="3963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SzPts val="3200"/>
              <a:buNone/>
              <a:defRPr/>
            </a:lvl1pPr>
            <a:lvl2pPr lvl="1" algn="l" rtl="0">
              <a:lnSpc>
                <a:spcPct val="90000"/>
              </a:lnSpc>
              <a:spcBef>
                <a:spcPts val="0"/>
              </a:spcBef>
              <a:spcAft>
                <a:spcPts val="0"/>
              </a:spcAft>
              <a:buSzPts val="3200"/>
              <a:buNone/>
              <a:defRPr/>
            </a:lvl2pPr>
            <a:lvl3pPr lvl="2" algn="l" rtl="0">
              <a:lnSpc>
                <a:spcPct val="90000"/>
              </a:lnSpc>
              <a:spcBef>
                <a:spcPts val="0"/>
              </a:spcBef>
              <a:spcAft>
                <a:spcPts val="0"/>
              </a:spcAft>
              <a:buSzPts val="3200"/>
              <a:buNone/>
              <a:defRPr/>
            </a:lvl3pPr>
            <a:lvl4pPr lvl="3" algn="l" rtl="0">
              <a:lnSpc>
                <a:spcPct val="90000"/>
              </a:lnSpc>
              <a:spcBef>
                <a:spcPts val="0"/>
              </a:spcBef>
              <a:spcAft>
                <a:spcPts val="0"/>
              </a:spcAft>
              <a:buSzPts val="3200"/>
              <a:buNone/>
              <a:defRPr/>
            </a:lvl4pPr>
            <a:lvl5pPr lvl="4" algn="l" rtl="0">
              <a:lnSpc>
                <a:spcPct val="90000"/>
              </a:lnSpc>
              <a:spcBef>
                <a:spcPts val="0"/>
              </a:spcBef>
              <a:spcAft>
                <a:spcPts val="0"/>
              </a:spcAft>
              <a:buSzPts val="3200"/>
              <a:buNone/>
              <a:defRPr/>
            </a:lvl5pPr>
            <a:lvl6pPr lvl="5" algn="l" rtl="0">
              <a:lnSpc>
                <a:spcPct val="90000"/>
              </a:lnSpc>
              <a:spcBef>
                <a:spcPts val="0"/>
              </a:spcBef>
              <a:spcAft>
                <a:spcPts val="0"/>
              </a:spcAft>
              <a:buSzPts val="3200"/>
              <a:buNone/>
              <a:defRPr/>
            </a:lvl6pPr>
            <a:lvl7pPr lvl="6" algn="l" rtl="0">
              <a:lnSpc>
                <a:spcPct val="90000"/>
              </a:lnSpc>
              <a:spcBef>
                <a:spcPts val="0"/>
              </a:spcBef>
              <a:spcAft>
                <a:spcPts val="0"/>
              </a:spcAft>
              <a:buSzPts val="3200"/>
              <a:buNone/>
              <a:defRPr/>
            </a:lvl7pPr>
            <a:lvl8pPr lvl="7" algn="l" rtl="0">
              <a:lnSpc>
                <a:spcPct val="90000"/>
              </a:lnSpc>
              <a:spcBef>
                <a:spcPts val="0"/>
              </a:spcBef>
              <a:spcAft>
                <a:spcPts val="0"/>
              </a:spcAft>
              <a:buSzPts val="3200"/>
              <a:buNone/>
              <a:defRPr/>
            </a:lvl8pPr>
            <a:lvl9pPr lvl="8" algn="l" rtl="0">
              <a:lnSpc>
                <a:spcPct val="90000"/>
              </a:lnSpc>
              <a:spcBef>
                <a:spcPts val="0"/>
              </a:spcBef>
              <a:spcAft>
                <a:spcPts val="0"/>
              </a:spcAft>
              <a:buSzPts val="3200"/>
              <a:buNone/>
              <a:defRPr/>
            </a:lvl9pPr>
          </a:lstStyle>
          <a:p>
            <a:endParaRPr/>
          </a:p>
        </p:txBody>
      </p:sp>
      <p:sp>
        <p:nvSpPr>
          <p:cNvPr id="73" name="Google Shape;73;p10"/>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9100" y="836000"/>
            <a:ext cx="6962100" cy="3963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accent1"/>
              </a:buClr>
              <a:buSzPts val="3200"/>
              <a:buFont typeface="Fira Sans SemiBold"/>
              <a:buNone/>
              <a:defRPr sz="3200" b="0" i="0" u="none" strike="noStrike" cap="none">
                <a:solidFill>
                  <a:schemeClr val="accent1"/>
                </a:solidFill>
                <a:latin typeface="Fira Sans SemiBold"/>
                <a:ea typeface="Fira Sans SemiBold"/>
                <a:cs typeface="Fira Sans SemiBold"/>
                <a:sym typeface="Fira Sans SemiBold"/>
              </a:defRPr>
            </a:lvl1pPr>
            <a:lvl2pPr marR="0" lvl="1" algn="l" rtl="0">
              <a:lnSpc>
                <a:spcPct val="90000"/>
              </a:lnSpc>
              <a:spcBef>
                <a:spcPts val="0"/>
              </a:spcBef>
              <a:spcAft>
                <a:spcPts val="0"/>
              </a:spcAft>
              <a:buClr>
                <a:schemeClr val="accent1"/>
              </a:buClr>
              <a:buSzPts val="3200"/>
              <a:buFont typeface="Fira Sans SemiBold"/>
              <a:buNone/>
              <a:defRPr sz="3200" b="0" i="0" u="none" strike="noStrike" cap="none">
                <a:solidFill>
                  <a:schemeClr val="accent1"/>
                </a:solidFill>
                <a:latin typeface="Fira Sans SemiBold"/>
                <a:ea typeface="Fira Sans SemiBold"/>
                <a:cs typeface="Fira Sans SemiBold"/>
                <a:sym typeface="Fira Sans SemiBold"/>
              </a:defRPr>
            </a:lvl2pPr>
            <a:lvl3pPr marR="0" lvl="2" algn="l" rtl="0">
              <a:lnSpc>
                <a:spcPct val="90000"/>
              </a:lnSpc>
              <a:spcBef>
                <a:spcPts val="0"/>
              </a:spcBef>
              <a:spcAft>
                <a:spcPts val="0"/>
              </a:spcAft>
              <a:buClr>
                <a:schemeClr val="accent1"/>
              </a:buClr>
              <a:buSzPts val="3200"/>
              <a:buFont typeface="Fira Sans SemiBold"/>
              <a:buNone/>
              <a:defRPr sz="3200" b="0" i="0" u="none" strike="noStrike" cap="none">
                <a:solidFill>
                  <a:schemeClr val="accent1"/>
                </a:solidFill>
                <a:latin typeface="Fira Sans SemiBold"/>
                <a:ea typeface="Fira Sans SemiBold"/>
                <a:cs typeface="Fira Sans SemiBold"/>
                <a:sym typeface="Fira Sans SemiBold"/>
              </a:defRPr>
            </a:lvl3pPr>
            <a:lvl4pPr marR="0" lvl="3" algn="l" rtl="0">
              <a:lnSpc>
                <a:spcPct val="90000"/>
              </a:lnSpc>
              <a:spcBef>
                <a:spcPts val="0"/>
              </a:spcBef>
              <a:spcAft>
                <a:spcPts val="0"/>
              </a:spcAft>
              <a:buClr>
                <a:schemeClr val="accent1"/>
              </a:buClr>
              <a:buSzPts val="3200"/>
              <a:buFont typeface="Fira Sans SemiBold"/>
              <a:buNone/>
              <a:defRPr sz="3200" b="0" i="0" u="none" strike="noStrike" cap="none">
                <a:solidFill>
                  <a:schemeClr val="accent1"/>
                </a:solidFill>
                <a:latin typeface="Fira Sans SemiBold"/>
                <a:ea typeface="Fira Sans SemiBold"/>
                <a:cs typeface="Fira Sans SemiBold"/>
                <a:sym typeface="Fira Sans SemiBold"/>
              </a:defRPr>
            </a:lvl4pPr>
            <a:lvl5pPr marR="0" lvl="4" algn="l" rtl="0">
              <a:lnSpc>
                <a:spcPct val="90000"/>
              </a:lnSpc>
              <a:spcBef>
                <a:spcPts val="0"/>
              </a:spcBef>
              <a:spcAft>
                <a:spcPts val="0"/>
              </a:spcAft>
              <a:buClr>
                <a:schemeClr val="accent1"/>
              </a:buClr>
              <a:buSzPts val="3200"/>
              <a:buFont typeface="Fira Sans SemiBold"/>
              <a:buNone/>
              <a:defRPr sz="3200" b="0" i="0" u="none" strike="noStrike" cap="none">
                <a:solidFill>
                  <a:schemeClr val="accent1"/>
                </a:solidFill>
                <a:latin typeface="Fira Sans SemiBold"/>
                <a:ea typeface="Fira Sans SemiBold"/>
                <a:cs typeface="Fira Sans SemiBold"/>
                <a:sym typeface="Fira Sans SemiBold"/>
              </a:defRPr>
            </a:lvl5pPr>
            <a:lvl6pPr marR="0" lvl="5" algn="l" rtl="0">
              <a:lnSpc>
                <a:spcPct val="90000"/>
              </a:lnSpc>
              <a:spcBef>
                <a:spcPts val="0"/>
              </a:spcBef>
              <a:spcAft>
                <a:spcPts val="0"/>
              </a:spcAft>
              <a:buClr>
                <a:schemeClr val="accent1"/>
              </a:buClr>
              <a:buSzPts val="3200"/>
              <a:buFont typeface="Fira Sans SemiBold"/>
              <a:buNone/>
              <a:defRPr sz="3200" b="0" i="0" u="none" strike="noStrike" cap="none">
                <a:solidFill>
                  <a:schemeClr val="accent1"/>
                </a:solidFill>
                <a:latin typeface="Fira Sans SemiBold"/>
                <a:ea typeface="Fira Sans SemiBold"/>
                <a:cs typeface="Fira Sans SemiBold"/>
                <a:sym typeface="Fira Sans SemiBold"/>
              </a:defRPr>
            </a:lvl6pPr>
            <a:lvl7pPr marR="0" lvl="6" algn="l" rtl="0">
              <a:lnSpc>
                <a:spcPct val="90000"/>
              </a:lnSpc>
              <a:spcBef>
                <a:spcPts val="0"/>
              </a:spcBef>
              <a:spcAft>
                <a:spcPts val="0"/>
              </a:spcAft>
              <a:buClr>
                <a:schemeClr val="accent1"/>
              </a:buClr>
              <a:buSzPts val="3200"/>
              <a:buFont typeface="Fira Sans SemiBold"/>
              <a:buNone/>
              <a:defRPr sz="3200" b="0" i="0" u="none" strike="noStrike" cap="none">
                <a:solidFill>
                  <a:schemeClr val="accent1"/>
                </a:solidFill>
                <a:latin typeface="Fira Sans SemiBold"/>
                <a:ea typeface="Fira Sans SemiBold"/>
                <a:cs typeface="Fira Sans SemiBold"/>
                <a:sym typeface="Fira Sans SemiBold"/>
              </a:defRPr>
            </a:lvl7pPr>
            <a:lvl8pPr marR="0" lvl="7" algn="l" rtl="0">
              <a:lnSpc>
                <a:spcPct val="90000"/>
              </a:lnSpc>
              <a:spcBef>
                <a:spcPts val="0"/>
              </a:spcBef>
              <a:spcAft>
                <a:spcPts val="0"/>
              </a:spcAft>
              <a:buClr>
                <a:schemeClr val="accent1"/>
              </a:buClr>
              <a:buSzPts val="3200"/>
              <a:buFont typeface="Fira Sans SemiBold"/>
              <a:buNone/>
              <a:defRPr sz="3200" b="0" i="0" u="none" strike="noStrike" cap="none">
                <a:solidFill>
                  <a:schemeClr val="accent1"/>
                </a:solidFill>
                <a:latin typeface="Fira Sans SemiBold"/>
                <a:ea typeface="Fira Sans SemiBold"/>
                <a:cs typeface="Fira Sans SemiBold"/>
                <a:sym typeface="Fira Sans SemiBold"/>
              </a:defRPr>
            </a:lvl8pPr>
            <a:lvl9pPr marR="0" lvl="8" algn="l" rtl="0">
              <a:lnSpc>
                <a:spcPct val="90000"/>
              </a:lnSpc>
              <a:spcBef>
                <a:spcPts val="0"/>
              </a:spcBef>
              <a:spcAft>
                <a:spcPts val="0"/>
              </a:spcAft>
              <a:buClr>
                <a:schemeClr val="accent1"/>
              </a:buClr>
              <a:buSzPts val="3200"/>
              <a:buFont typeface="Fira Sans SemiBold"/>
              <a:buNone/>
              <a:defRPr sz="3200" b="0" i="0" u="none" strike="noStrike" cap="none">
                <a:solidFill>
                  <a:schemeClr val="accent1"/>
                </a:solidFill>
                <a:latin typeface="Fira Sans SemiBold"/>
                <a:ea typeface="Fira Sans SemiBold"/>
                <a:cs typeface="Fira Sans SemiBold"/>
                <a:sym typeface="Fira Sans SemiBold"/>
              </a:defRPr>
            </a:lvl9pPr>
          </a:lstStyle>
          <a:p>
            <a:endParaRPr/>
          </a:p>
        </p:txBody>
      </p:sp>
      <p:sp>
        <p:nvSpPr>
          <p:cNvPr id="7" name="Google Shape;7;p1"/>
          <p:cNvSpPr txBox="1">
            <a:spLocks noGrp="1"/>
          </p:cNvSpPr>
          <p:nvPr>
            <p:ph type="body" idx="1"/>
          </p:nvPr>
        </p:nvSpPr>
        <p:spPr>
          <a:xfrm>
            <a:off x="779100" y="1492425"/>
            <a:ext cx="6962100" cy="2895300"/>
          </a:xfrm>
          <a:prstGeom prst="rect">
            <a:avLst/>
          </a:prstGeom>
          <a:noFill/>
          <a:ln>
            <a:noFill/>
          </a:ln>
        </p:spPr>
        <p:txBody>
          <a:bodyPr spcFirstLastPara="1" wrap="square" lIns="0" tIns="0" rIns="0" bIns="0" anchor="t" anchorCtr="0">
            <a:noAutofit/>
          </a:bodyPr>
          <a:lstStyle>
            <a:lvl1pPr marL="457200" marR="0" lvl="0" indent="-381000" algn="l" rtl="0">
              <a:lnSpc>
                <a:spcPct val="115000"/>
              </a:lnSpc>
              <a:spcBef>
                <a:spcPts val="0"/>
              </a:spcBef>
              <a:spcAft>
                <a:spcPts val="0"/>
              </a:spcAft>
              <a:buClr>
                <a:schemeClr val="accent4"/>
              </a:buClr>
              <a:buSzPts val="2400"/>
              <a:buFont typeface="Fira Sans Light"/>
              <a:buChar char="●"/>
              <a:defRPr sz="2400" b="0" i="0" u="none" strike="noStrike" cap="none">
                <a:solidFill>
                  <a:schemeClr val="dk1"/>
                </a:solidFill>
                <a:latin typeface="Fira Sans Light"/>
                <a:ea typeface="Fira Sans Light"/>
                <a:cs typeface="Fira Sans Light"/>
                <a:sym typeface="Fira Sans Light"/>
              </a:defRPr>
            </a:lvl1pPr>
            <a:lvl2pPr marL="914400" marR="0" lvl="1" indent="-381000" algn="l" rtl="0">
              <a:lnSpc>
                <a:spcPct val="115000"/>
              </a:lnSpc>
              <a:spcBef>
                <a:spcPts val="800"/>
              </a:spcBef>
              <a:spcAft>
                <a:spcPts val="0"/>
              </a:spcAft>
              <a:buClr>
                <a:schemeClr val="accent5"/>
              </a:buClr>
              <a:buSzPts val="2400"/>
              <a:buFont typeface="Fira Sans Light"/>
              <a:buChar char="○"/>
              <a:defRPr sz="2400" b="0" i="0" u="none" strike="noStrike" cap="none">
                <a:solidFill>
                  <a:schemeClr val="dk1"/>
                </a:solidFill>
                <a:latin typeface="Fira Sans Light"/>
                <a:ea typeface="Fira Sans Light"/>
                <a:cs typeface="Fira Sans Light"/>
                <a:sym typeface="Fira Sans Light"/>
              </a:defRPr>
            </a:lvl2pPr>
            <a:lvl3pPr marL="1371600" marR="0" lvl="2" indent="-381000" algn="l" rtl="0">
              <a:lnSpc>
                <a:spcPct val="115000"/>
              </a:lnSpc>
              <a:spcBef>
                <a:spcPts val="800"/>
              </a:spcBef>
              <a:spcAft>
                <a:spcPts val="0"/>
              </a:spcAft>
              <a:buClr>
                <a:schemeClr val="accent6"/>
              </a:buClr>
              <a:buSzPts val="2400"/>
              <a:buFont typeface="Fira Sans Light"/>
              <a:buChar char="■"/>
              <a:defRPr sz="2400" b="0" i="0" u="none" strike="noStrike" cap="none">
                <a:solidFill>
                  <a:schemeClr val="dk1"/>
                </a:solidFill>
                <a:latin typeface="Fira Sans Light"/>
                <a:ea typeface="Fira Sans Light"/>
                <a:cs typeface="Fira Sans Light"/>
                <a:sym typeface="Fira Sans Light"/>
              </a:defRPr>
            </a:lvl3pPr>
            <a:lvl4pPr marL="1828800" marR="0" lvl="3" indent="-381000" algn="l" rtl="0">
              <a:lnSpc>
                <a:spcPct val="115000"/>
              </a:lnSpc>
              <a:spcBef>
                <a:spcPts val="800"/>
              </a:spcBef>
              <a:spcAft>
                <a:spcPts val="0"/>
              </a:spcAft>
              <a:buClr>
                <a:schemeClr val="dk1"/>
              </a:buClr>
              <a:buSzPts val="2400"/>
              <a:buFont typeface="Fira Sans Light"/>
              <a:buChar char="●"/>
              <a:defRPr sz="2400" b="0" i="0" u="none" strike="noStrike" cap="none">
                <a:solidFill>
                  <a:schemeClr val="dk1"/>
                </a:solidFill>
                <a:latin typeface="Fira Sans Light"/>
                <a:ea typeface="Fira Sans Light"/>
                <a:cs typeface="Fira Sans Light"/>
                <a:sym typeface="Fira Sans Light"/>
              </a:defRPr>
            </a:lvl4pPr>
            <a:lvl5pPr marL="2286000" marR="0" lvl="4" indent="-381000" algn="l" rtl="0">
              <a:lnSpc>
                <a:spcPct val="115000"/>
              </a:lnSpc>
              <a:spcBef>
                <a:spcPts val="800"/>
              </a:spcBef>
              <a:spcAft>
                <a:spcPts val="0"/>
              </a:spcAft>
              <a:buClr>
                <a:schemeClr val="dk1"/>
              </a:buClr>
              <a:buSzPts val="2400"/>
              <a:buFont typeface="Fira Sans Light"/>
              <a:buChar char="○"/>
              <a:defRPr sz="2400" b="0" i="0" u="none" strike="noStrike" cap="none">
                <a:solidFill>
                  <a:schemeClr val="dk1"/>
                </a:solidFill>
                <a:latin typeface="Fira Sans Light"/>
                <a:ea typeface="Fira Sans Light"/>
                <a:cs typeface="Fira Sans Light"/>
                <a:sym typeface="Fira Sans Light"/>
              </a:defRPr>
            </a:lvl5pPr>
            <a:lvl6pPr marL="2743200" marR="0" lvl="5" indent="-381000" algn="l" rtl="0">
              <a:lnSpc>
                <a:spcPct val="115000"/>
              </a:lnSpc>
              <a:spcBef>
                <a:spcPts val="800"/>
              </a:spcBef>
              <a:spcAft>
                <a:spcPts val="0"/>
              </a:spcAft>
              <a:buClr>
                <a:schemeClr val="dk1"/>
              </a:buClr>
              <a:buSzPts val="2400"/>
              <a:buFont typeface="Fira Sans Light"/>
              <a:buChar char="■"/>
              <a:defRPr sz="2400" b="0" i="0" u="none" strike="noStrike" cap="none">
                <a:solidFill>
                  <a:schemeClr val="dk1"/>
                </a:solidFill>
                <a:latin typeface="Fira Sans Light"/>
                <a:ea typeface="Fira Sans Light"/>
                <a:cs typeface="Fira Sans Light"/>
                <a:sym typeface="Fira Sans Light"/>
              </a:defRPr>
            </a:lvl6pPr>
            <a:lvl7pPr marL="3200400" marR="0" lvl="6" indent="-381000" algn="l" rtl="0">
              <a:lnSpc>
                <a:spcPct val="115000"/>
              </a:lnSpc>
              <a:spcBef>
                <a:spcPts val="800"/>
              </a:spcBef>
              <a:spcAft>
                <a:spcPts val="0"/>
              </a:spcAft>
              <a:buClr>
                <a:schemeClr val="dk1"/>
              </a:buClr>
              <a:buSzPts val="2400"/>
              <a:buFont typeface="Fira Sans Light"/>
              <a:buChar char="●"/>
              <a:defRPr sz="2400" b="0" i="0" u="none" strike="noStrike" cap="none">
                <a:solidFill>
                  <a:schemeClr val="dk1"/>
                </a:solidFill>
                <a:latin typeface="Fira Sans Light"/>
                <a:ea typeface="Fira Sans Light"/>
                <a:cs typeface="Fira Sans Light"/>
                <a:sym typeface="Fira Sans Light"/>
              </a:defRPr>
            </a:lvl7pPr>
            <a:lvl8pPr marL="3657600" marR="0" lvl="7" indent="-381000" algn="l" rtl="0">
              <a:lnSpc>
                <a:spcPct val="115000"/>
              </a:lnSpc>
              <a:spcBef>
                <a:spcPts val="800"/>
              </a:spcBef>
              <a:spcAft>
                <a:spcPts val="0"/>
              </a:spcAft>
              <a:buClr>
                <a:schemeClr val="dk1"/>
              </a:buClr>
              <a:buSzPts val="2400"/>
              <a:buFont typeface="Fira Sans Light"/>
              <a:buChar char="○"/>
              <a:defRPr sz="2400" b="0" i="0" u="none" strike="noStrike" cap="none">
                <a:solidFill>
                  <a:schemeClr val="dk1"/>
                </a:solidFill>
                <a:latin typeface="Fira Sans Light"/>
                <a:ea typeface="Fira Sans Light"/>
                <a:cs typeface="Fira Sans Light"/>
                <a:sym typeface="Fira Sans Light"/>
              </a:defRPr>
            </a:lvl8pPr>
            <a:lvl9pPr marL="4114800" marR="0" lvl="8" indent="-381000" algn="l" rtl="0">
              <a:lnSpc>
                <a:spcPct val="115000"/>
              </a:lnSpc>
              <a:spcBef>
                <a:spcPts val="800"/>
              </a:spcBef>
              <a:spcAft>
                <a:spcPts val="800"/>
              </a:spcAft>
              <a:buClr>
                <a:schemeClr val="dk1"/>
              </a:buClr>
              <a:buSzPts val="2400"/>
              <a:buFont typeface="Fira Sans Light"/>
              <a:buChar char="■"/>
              <a:defRPr sz="2400" b="0" i="0" u="none" strike="noStrike" cap="none">
                <a:solidFill>
                  <a:schemeClr val="dk1"/>
                </a:solidFill>
                <a:latin typeface="Fira Sans Light"/>
                <a:ea typeface="Fira Sans Light"/>
                <a:cs typeface="Fira Sans Light"/>
                <a:sym typeface="Fira Sans Light"/>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lt1"/>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www.irctc.co.in/nget/train-search" TargetMode="External"/><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hyperlink" Target="https://www.ijcaonline.org/archives/volume4/number11/708-0422" TargetMode="External"/><Relationship Id="rId4" Type="http://schemas.openxmlformats.org/officeDocument/2006/relationships/hyperlink" Target="https://indianrailways.gov.in/railwayboard/uploads/directorate/cis/Progress_of_IT_projects_CRIS.pdf"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3"/>
          <p:cNvSpPr txBox="1"/>
          <p:nvPr/>
        </p:nvSpPr>
        <p:spPr>
          <a:xfrm>
            <a:off x="1336250" y="242250"/>
            <a:ext cx="5817900" cy="70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400" b="1">
                <a:solidFill>
                  <a:schemeClr val="accent2"/>
                </a:solidFill>
                <a:latin typeface="Fira Sans"/>
                <a:ea typeface="Fira Sans"/>
                <a:cs typeface="Fira Sans"/>
                <a:sym typeface="Fira Sans"/>
              </a:rPr>
              <a:t>Railway Reservation system</a:t>
            </a:r>
            <a:endParaRPr sz="3400" b="1">
              <a:solidFill>
                <a:schemeClr val="accent2"/>
              </a:solidFill>
              <a:latin typeface="Fira Sans"/>
              <a:ea typeface="Fira Sans"/>
              <a:cs typeface="Fira Sans"/>
              <a:sym typeface="Fira Sans"/>
            </a:endParaRPr>
          </a:p>
        </p:txBody>
      </p:sp>
      <p:sp>
        <p:nvSpPr>
          <p:cNvPr id="90" name="Google Shape;90;p13"/>
          <p:cNvSpPr txBox="1"/>
          <p:nvPr/>
        </p:nvSpPr>
        <p:spPr>
          <a:xfrm>
            <a:off x="2423750" y="1070100"/>
            <a:ext cx="3642900" cy="626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b="1">
                <a:highlight>
                  <a:srgbClr val="EDEBE9"/>
                </a:highlight>
              </a:rPr>
              <a:t>​</a:t>
            </a:r>
            <a:endParaRPr sz="1800" b="1">
              <a:highlight>
                <a:srgbClr val="EDEBE9"/>
              </a:highlight>
            </a:endParaRPr>
          </a:p>
          <a:p>
            <a:pPr marL="0" lvl="0" indent="0" algn="l" rtl="0">
              <a:spcBef>
                <a:spcPts val="0"/>
              </a:spcBef>
              <a:spcAft>
                <a:spcPts val="0"/>
              </a:spcAft>
              <a:buNone/>
            </a:pPr>
            <a:endParaRPr sz="800" b="1">
              <a:latin typeface="Fira Sans"/>
              <a:ea typeface="Fira Sans"/>
              <a:cs typeface="Fira Sans"/>
              <a:sym typeface="Fira Sans"/>
            </a:endParaRPr>
          </a:p>
        </p:txBody>
      </p:sp>
      <p:sp>
        <p:nvSpPr>
          <p:cNvPr id="91" name="Google Shape;91;p13"/>
          <p:cNvSpPr txBox="1"/>
          <p:nvPr/>
        </p:nvSpPr>
        <p:spPr>
          <a:xfrm>
            <a:off x="2521300" y="1191175"/>
            <a:ext cx="2907600" cy="1339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Fira Sans"/>
                <a:ea typeface="Fira Sans"/>
                <a:cs typeface="Fira Sans"/>
                <a:sym typeface="Fira Sans"/>
              </a:rPr>
              <a:t>  P Abhinav - AP20110010694</a:t>
            </a:r>
            <a:endParaRPr sz="1500">
              <a:latin typeface="Fira Sans"/>
              <a:ea typeface="Fira Sans"/>
              <a:cs typeface="Fira Sans"/>
              <a:sym typeface="Fira Sans"/>
            </a:endParaRPr>
          </a:p>
          <a:p>
            <a:pPr marL="0" lvl="0" indent="0" algn="l" rtl="0">
              <a:spcBef>
                <a:spcPts val="0"/>
              </a:spcBef>
              <a:spcAft>
                <a:spcPts val="0"/>
              </a:spcAft>
              <a:buNone/>
            </a:pPr>
            <a:r>
              <a:rPr lang="en" sz="1500">
                <a:latin typeface="Fira Sans"/>
                <a:ea typeface="Fira Sans"/>
                <a:cs typeface="Fira Sans"/>
                <a:sym typeface="Fira Sans"/>
              </a:rPr>
              <a:t> P Abhiram - AP20110010667</a:t>
            </a:r>
            <a:endParaRPr sz="1500">
              <a:latin typeface="Fira Sans"/>
              <a:ea typeface="Fira Sans"/>
              <a:cs typeface="Fira Sans"/>
              <a:sym typeface="Fira Sans"/>
            </a:endParaRPr>
          </a:p>
          <a:p>
            <a:pPr marL="0" lvl="0" indent="0" algn="l" rtl="0">
              <a:spcBef>
                <a:spcPts val="0"/>
              </a:spcBef>
              <a:spcAft>
                <a:spcPts val="0"/>
              </a:spcAft>
              <a:buNone/>
            </a:pPr>
            <a:r>
              <a:rPr lang="en" sz="1500">
                <a:latin typeface="Fira Sans"/>
                <a:ea typeface="Fira Sans"/>
                <a:cs typeface="Fira Sans"/>
                <a:sym typeface="Fira Sans"/>
              </a:rPr>
              <a:t>P Sai Monika - AP20110010637</a:t>
            </a:r>
            <a:endParaRPr sz="1500">
              <a:latin typeface="Fira Sans"/>
              <a:ea typeface="Fira Sans"/>
              <a:cs typeface="Fira Sans"/>
              <a:sym typeface="Fira Sans"/>
            </a:endParaRPr>
          </a:p>
          <a:p>
            <a:pPr marL="0" lvl="0" indent="0" algn="l" rtl="0">
              <a:spcBef>
                <a:spcPts val="0"/>
              </a:spcBef>
              <a:spcAft>
                <a:spcPts val="0"/>
              </a:spcAft>
              <a:buNone/>
            </a:pPr>
            <a:r>
              <a:rPr lang="en" sz="1500">
                <a:latin typeface="Fira Sans"/>
                <a:ea typeface="Fira Sans"/>
                <a:cs typeface="Fira Sans"/>
                <a:sym typeface="Fira Sans"/>
              </a:rPr>
              <a:t> K Anil Kumar - AP20110010654</a:t>
            </a:r>
            <a:endParaRPr sz="1500">
              <a:latin typeface="Fira Sans"/>
              <a:ea typeface="Fira Sans"/>
              <a:cs typeface="Fira Sans"/>
              <a:sym typeface="Fira Sans"/>
            </a:endParaRPr>
          </a:p>
          <a:p>
            <a:pPr marL="0" lvl="0" indent="0" algn="l" rtl="0">
              <a:spcBef>
                <a:spcPts val="0"/>
              </a:spcBef>
              <a:spcAft>
                <a:spcPts val="0"/>
              </a:spcAft>
              <a:buNone/>
            </a:pPr>
            <a:r>
              <a:rPr lang="en" sz="1500">
                <a:latin typeface="Fira Sans"/>
                <a:ea typeface="Fira Sans"/>
                <a:cs typeface="Fira Sans"/>
                <a:sym typeface="Fira Sans"/>
              </a:rPr>
              <a:t>                   CSE-J</a:t>
            </a:r>
            <a:endParaRPr sz="1500">
              <a:latin typeface="Fira Sans"/>
              <a:ea typeface="Fira Sans"/>
              <a:cs typeface="Fira Sans"/>
              <a:sym typeface="Fira Sans"/>
            </a:endParaRPr>
          </a:p>
        </p:txBody>
      </p:sp>
      <p:pic>
        <p:nvPicPr>
          <p:cNvPr id="92" name="Google Shape;92;p13"/>
          <p:cNvPicPr preferRelativeResize="0"/>
          <p:nvPr/>
        </p:nvPicPr>
        <p:blipFill>
          <a:blip r:embed="rId3">
            <a:alphaModFix/>
          </a:blip>
          <a:stretch>
            <a:fillRect/>
          </a:stretch>
        </p:blipFill>
        <p:spPr>
          <a:xfrm>
            <a:off x="2423750" y="2571750"/>
            <a:ext cx="2835649" cy="1699250"/>
          </a:xfrm>
          <a:prstGeom prst="rect">
            <a:avLst/>
          </a:prstGeom>
          <a:noFill/>
          <a:ln>
            <a:noFill/>
          </a:ln>
        </p:spPr>
      </p:pic>
      <p:sp>
        <p:nvSpPr>
          <p:cNvPr id="93" name="Google Shape;93;p13"/>
          <p:cNvSpPr txBox="1"/>
          <p:nvPr/>
        </p:nvSpPr>
        <p:spPr>
          <a:xfrm>
            <a:off x="1812475" y="4312375"/>
            <a:ext cx="4512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Fira Sans"/>
                <a:ea typeface="Fira Sans"/>
                <a:cs typeface="Fira Sans"/>
                <a:sym typeface="Fira Sans"/>
              </a:rPr>
              <a:t>Department of computer science and engineering</a:t>
            </a:r>
            <a:endParaRPr>
              <a:latin typeface="Fira Sans"/>
              <a:ea typeface="Fira Sans"/>
              <a:cs typeface="Fira Sans"/>
              <a:sym typeface="Fira Sans"/>
            </a:endParaRPr>
          </a:p>
          <a:p>
            <a:pPr marL="0" lvl="0" indent="0" algn="l" rtl="0">
              <a:spcBef>
                <a:spcPts val="0"/>
              </a:spcBef>
              <a:spcAft>
                <a:spcPts val="0"/>
              </a:spcAft>
              <a:buNone/>
            </a:pPr>
            <a:r>
              <a:rPr lang="en">
                <a:latin typeface="Fira Sans"/>
                <a:ea typeface="Fira Sans"/>
                <a:cs typeface="Fira Sans"/>
                <a:sym typeface="Fira Sans"/>
              </a:rPr>
              <a:t>                      SRM University,AP.</a:t>
            </a:r>
            <a:endParaRPr>
              <a:latin typeface="Fira Sans"/>
              <a:ea typeface="Fira Sans"/>
              <a:cs typeface="Fira Sans"/>
              <a:sym typeface="Fira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2"/>
          <p:cNvSpPr txBox="1"/>
          <p:nvPr/>
        </p:nvSpPr>
        <p:spPr>
          <a:xfrm>
            <a:off x="465825" y="455025"/>
            <a:ext cx="7120800" cy="4278064"/>
          </a:xfrm>
          <a:prstGeom prst="rect">
            <a:avLst/>
          </a:prstGeom>
          <a:noFill/>
          <a:ln>
            <a:noFill/>
          </a:ln>
        </p:spPr>
        <p:txBody>
          <a:bodyPr spcFirstLastPara="1" wrap="square" lIns="91425" tIns="91425" rIns="91425" bIns="91425" anchor="t" anchorCtr="0">
            <a:spAutoFit/>
          </a:bodyPr>
          <a:lstStyle/>
          <a:p>
            <a:pPr marL="139700" lvl="0" algn="l" rtl="0">
              <a:spcBef>
                <a:spcPts val="0"/>
              </a:spcBef>
              <a:spcAft>
                <a:spcPts val="0"/>
              </a:spcAft>
              <a:buSzPts val="1400"/>
            </a:pPr>
            <a:endParaRPr dirty="0">
              <a:latin typeface="Fira Sans"/>
              <a:ea typeface="Fira Sans"/>
              <a:cs typeface="Fira Sans"/>
              <a:sym typeface="Fira Sans"/>
            </a:endParaRPr>
          </a:p>
          <a:p>
            <a:pPr marL="0" lvl="0" indent="0" algn="l" rtl="0">
              <a:spcBef>
                <a:spcPts val="0"/>
              </a:spcBef>
              <a:spcAft>
                <a:spcPts val="0"/>
              </a:spcAft>
              <a:buNone/>
            </a:pPr>
            <a:endParaRPr sz="700" dirty="0">
              <a:latin typeface="Fira Sans"/>
              <a:ea typeface="Fira Sans"/>
              <a:cs typeface="Fira Sans"/>
              <a:sym typeface="Fira Sans"/>
            </a:endParaRPr>
          </a:p>
          <a:p>
            <a:pPr marL="457200" lvl="0" indent="-317500" algn="l" rtl="0">
              <a:spcBef>
                <a:spcPts val="0"/>
              </a:spcBef>
              <a:spcAft>
                <a:spcPts val="0"/>
              </a:spcAft>
              <a:buSzPts val="1400"/>
              <a:buFont typeface="Fira Sans"/>
              <a:buChar char="●"/>
            </a:pPr>
            <a:r>
              <a:rPr lang="en" dirty="0">
                <a:latin typeface="Fira Sans SemiBold"/>
                <a:ea typeface="Fira Sans SemiBold"/>
                <a:cs typeface="Fira Sans SemiBold"/>
                <a:sym typeface="Fira Sans SemiBold"/>
              </a:rPr>
              <a:t>Automated Seat Allocation:</a:t>
            </a:r>
            <a:r>
              <a:rPr lang="en" dirty="0">
                <a:latin typeface="Fira Sans"/>
                <a:ea typeface="Fira Sans"/>
                <a:cs typeface="Fira Sans"/>
                <a:sym typeface="Fira Sans"/>
              </a:rPr>
              <a:t> Using effective algorithms, the system will automatically assign seats to travellers based on their preferences, space availability, and ticket class. Upon successful booking, passengers will receive an immediate confirmation of their seat reservations.</a:t>
            </a:r>
            <a:endParaRPr dirty="0">
              <a:latin typeface="Fira Sans"/>
              <a:ea typeface="Fira Sans"/>
              <a:cs typeface="Fira Sans"/>
              <a:sym typeface="Fira Sans"/>
            </a:endParaRPr>
          </a:p>
          <a:p>
            <a:pPr marL="457200" lvl="0" indent="0" algn="l" rtl="0">
              <a:spcBef>
                <a:spcPts val="0"/>
              </a:spcBef>
              <a:spcAft>
                <a:spcPts val="0"/>
              </a:spcAft>
              <a:buNone/>
            </a:pPr>
            <a:endParaRPr sz="700" dirty="0">
              <a:latin typeface="Fira Sans"/>
              <a:ea typeface="Fira Sans"/>
              <a:cs typeface="Fira Sans"/>
              <a:sym typeface="Fira Sans"/>
            </a:endParaRPr>
          </a:p>
          <a:p>
            <a:pPr marL="457200" lvl="0" indent="-317500" algn="l" rtl="0">
              <a:spcBef>
                <a:spcPts val="0"/>
              </a:spcBef>
              <a:spcAft>
                <a:spcPts val="0"/>
              </a:spcAft>
              <a:buSzPts val="1400"/>
              <a:buFont typeface="Fira Sans"/>
              <a:buChar char="●"/>
            </a:pPr>
            <a:r>
              <a:rPr lang="en" dirty="0">
                <a:latin typeface="Fira Sans SemiBold"/>
                <a:ea typeface="Fira Sans SemiBold"/>
                <a:cs typeface="Fira Sans SemiBold"/>
                <a:sym typeface="Fira Sans SemiBold"/>
              </a:rPr>
              <a:t>Ticket Modification and Cancellation:</a:t>
            </a:r>
            <a:r>
              <a:rPr lang="en" dirty="0">
                <a:latin typeface="Fira Sans"/>
                <a:ea typeface="Fira Sans"/>
                <a:cs typeface="Fira Sans"/>
                <a:sym typeface="Fira Sans"/>
              </a:rPr>
              <a:t> Through their user profiles, travellers will be able to quickly adjust their travel dates, boarding locations, or ticket cancellations under the proposed system. To ensure an easy procedure, specific instructions and rules regarding ticket change and cancellation will be made available.</a:t>
            </a:r>
            <a:endParaRPr dirty="0">
              <a:latin typeface="Fira Sans"/>
              <a:ea typeface="Fira Sans"/>
              <a:cs typeface="Fira Sans"/>
              <a:sym typeface="Fira Sans"/>
            </a:endParaRPr>
          </a:p>
          <a:p>
            <a:pPr marL="139700" lvl="0" algn="l" rtl="0">
              <a:spcBef>
                <a:spcPts val="0"/>
              </a:spcBef>
              <a:spcAft>
                <a:spcPts val="0"/>
              </a:spcAft>
              <a:buSzPts val="1400"/>
            </a:pPr>
            <a:endParaRPr dirty="0">
              <a:latin typeface="Fira Sans"/>
              <a:ea typeface="Fira Sans"/>
              <a:cs typeface="Fira Sans"/>
              <a:sym typeface="Fira Sans"/>
            </a:endParaRPr>
          </a:p>
          <a:p>
            <a:pPr marL="457200" lvl="0" indent="0" algn="l" rtl="0">
              <a:spcBef>
                <a:spcPts val="0"/>
              </a:spcBef>
              <a:spcAft>
                <a:spcPts val="0"/>
              </a:spcAft>
              <a:buNone/>
            </a:pPr>
            <a:endParaRPr dirty="0">
              <a:latin typeface="Fira Sans"/>
              <a:ea typeface="Fira Sans"/>
              <a:cs typeface="Fira Sans"/>
              <a:sym typeface="Fira Sans"/>
            </a:endParaRPr>
          </a:p>
          <a:p>
            <a:pPr marL="457200" lvl="0" indent="0" algn="l" rtl="0">
              <a:spcBef>
                <a:spcPts val="0"/>
              </a:spcBef>
              <a:spcAft>
                <a:spcPts val="0"/>
              </a:spcAft>
              <a:buNone/>
            </a:pPr>
            <a:endParaRPr dirty="0">
              <a:latin typeface="Fira Sans Light"/>
              <a:ea typeface="Fira Sans Light"/>
              <a:cs typeface="Fira Sans Light"/>
              <a:sym typeface="Fira Sans Light"/>
            </a:endParaRPr>
          </a:p>
          <a:p>
            <a:pPr marL="457200" lvl="0" indent="0" algn="l" rtl="0">
              <a:spcBef>
                <a:spcPts val="0"/>
              </a:spcBef>
              <a:spcAft>
                <a:spcPts val="0"/>
              </a:spcAft>
              <a:buNone/>
            </a:pPr>
            <a:endParaRPr dirty="0">
              <a:latin typeface="Fira Sans Light"/>
              <a:ea typeface="Fira Sans Light"/>
              <a:cs typeface="Fira Sans Light"/>
              <a:sym typeface="Fira Sans Light"/>
            </a:endParaRPr>
          </a:p>
          <a:p>
            <a:pPr marL="457200" lvl="0" indent="0" algn="l" rtl="0">
              <a:spcBef>
                <a:spcPts val="0"/>
              </a:spcBef>
              <a:spcAft>
                <a:spcPts val="0"/>
              </a:spcAft>
              <a:buNone/>
            </a:pPr>
            <a:endParaRPr dirty="0">
              <a:latin typeface="Fira Sans Light"/>
              <a:ea typeface="Fira Sans Light"/>
              <a:cs typeface="Fira Sans Light"/>
              <a:sym typeface="Fira Sans Light"/>
            </a:endParaRPr>
          </a:p>
          <a:p>
            <a:pPr marL="457200" lvl="0" indent="0" algn="l" rtl="0">
              <a:spcBef>
                <a:spcPts val="0"/>
              </a:spcBef>
              <a:spcAft>
                <a:spcPts val="0"/>
              </a:spcAft>
              <a:buNone/>
            </a:pPr>
            <a:endParaRPr dirty="0">
              <a:latin typeface="Fira Sans Light"/>
              <a:ea typeface="Fira Sans Light"/>
              <a:cs typeface="Fira Sans Light"/>
              <a:sym typeface="Fira Sans Light"/>
            </a:endParaRPr>
          </a:p>
          <a:p>
            <a:pPr marL="0" lvl="0" indent="0" algn="l" rtl="0">
              <a:spcBef>
                <a:spcPts val="0"/>
              </a:spcBef>
              <a:spcAft>
                <a:spcPts val="0"/>
              </a:spcAft>
              <a:buNone/>
            </a:pPr>
            <a:endParaRPr dirty="0">
              <a:latin typeface="Fira Sans Light"/>
              <a:ea typeface="Fira Sans Light"/>
              <a:cs typeface="Fira Sans Light"/>
              <a:sym typeface="Fira Sans Light"/>
            </a:endParaRPr>
          </a:p>
          <a:p>
            <a:pPr marL="0" lvl="0" indent="0" algn="l" rtl="0">
              <a:spcBef>
                <a:spcPts val="0"/>
              </a:spcBef>
              <a:spcAft>
                <a:spcPts val="0"/>
              </a:spcAft>
              <a:buNone/>
            </a:pPr>
            <a:endParaRPr dirty="0">
              <a:latin typeface="Fira Sans Light"/>
              <a:ea typeface="Fira Sans Light"/>
              <a:cs typeface="Fira Sans Light"/>
              <a:sym typeface="Fira Sans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3"/>
          <p:cNvSpPr txBox="1">
            <a:spLocks noGrp="1"/>
          </p:cNvSpPr>
          <p:nvPr>
            <p:ph type="body" idx="4294967295"/>
          </p:nvPr>
        </p:nvSpPr>
        <p:spPr>
          <a:xfrm>
            <a:off x="423775" y="506525"/>
            <a:ext cx="1504800" cy="5196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3400" b="1">
                <a:solidFill>
                  <a:schemeClr val="accent2"/>
                </a:solidFill>
                <a:latin typeface="Fira Sans"/>
                <a:ea typeface="Fira Sans"/>
                <a:cs typeface="Fira Sans"/>
                <a:sym typeface="Fira Sans"/>
              </a:rPr>
              <a:t>Results</a:t>
            </a:r>
            <a:endParaRPr sz="3400">
              <a:solidFill>
                <a:schemeClr val="accent2"/>
              </a:solidFill>
            </a:endParaRPr>
          </a:p>
        </p:txBody>
      </p:sp>
      <p:pic>
        <p:nvPicPr>
          <p:cNvPr id="2" name="Picture 1">
            <a:extLst>
              <a:ext uri="{FF2B5EF4-FFF2-40B4-BE49-F238E27FC236}">
                <a16:creationId xmlns:a16="http://schemas.microsoft.com/office/drawing/2014/main" id="{100BB7EC-8732-E224-DB0A-32EF63C50DDB}"/>
              </a:ext>
            </a:extLst>
          </p:cNvPr>
          <p:cNvPicPr>
            <a:picLocks noChangeAspect="1"/>
          </p:cNvPicPr>
          <p:nvPr/>
        </p:nvPicPr>
        <p:blipFill>
          <a:blip r:embed="rId3"/>
          <a:stretch>
            <a:fillRect/>
          </a:stretch>
        </p:blipFill>
        <p:spPr>
          <a:xfrm>
            <a:off x="4506257" y="142407"/>
            <a:ext cx="3957402" cy="2226039"/>
          </a:xfrm>
          <a:prstGeom prst="rect">
            <a:avLst/>
          </a:prstGeom>
        </p:spPr>
      </p:pic>
      <p:pic>
        <p:nvPicPr>
          <p:cNvPr id="3" name="Picture 2">
            <a:extLst>
              <a:ext uri="{FF2B5EF4-FFF2-40B4-BE49-F238E27FC236}">
                <a16:creationId xmlns:a16="http://schemas.microsoft.com/office/drawing/2014/main" id="{0D4E19EC-FF6B-27AD-3E65-13ED3AE035DD}"/>
              </a:ext>
            </a:extLst>
          </p:cNvPr>
          <p:cNvPicPr>
            <a:picLocks noChangeAspect="1"/>
          </p:cNvPicPr>
          <p:nvPr/>
        </p:nvPicPr>
        <p:blipFill>
          <a:blip r:embed="rId4"/>
          <a:stretch>
            <a:fillRect/>
          </a:stretch>
        </p:blipFill>
        <p:spPr>
          <a:xfrm>
            <a:off x="117421" y="2440585"/>
            <a:ext cx="4552014" cy="256050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2" name="Picture 1">
            <a:extLst>
              <a:ext uri="{FF2B5EF4-FFF2-40B4-BE49-F238E27FC236}">
                <a16:creationId xmlns:a16="http://schemas.microsoft.com/office/drawing/2014/main" id="{B2A1F2C9-4CB3-43F8-DEC7-68059AE9C88D}"/>
              </a:ext>
            </a:extLst>
          </p:cNvPr>
          <p:cNvPicPr>
            <a:picLocks noChangeAspect="1"/>
          </p:cNvPicPr>
          <p:nvPr/>
        </p:nvPicPr>
        <p:blipFill>
          <a:blip r:embed="rId3"/>
          <a:stretch>
            <a:fillRect/>
          </a:stretch>
        </p:blipFill>
        <p:spPr>
          <a:xfrm>
            <a:off x="4572000" y="0"/>
            <a:ext cx="4571999" cy="2571749"/>
          </a:xfrm>
          <a:prstGeom prst="rect">
            <a:avLst/>
          </a:prstGeom>
        </p:spPr>
      </p:pic>
      <p:pic>
        <p:nvPicPr>
          <p:cNvPr id="3" name="Picture 2">
            <a:extLst>
              <a:ext uri="{FF2B5EF4-FFF2-40B4-BE49-F238E27FC236}">
                <a16:creationId xmlns:a16="http://schemas.microsoft.com/office/drawing/2014/main" id="{922F29A3-23F3-5EB9-07BC-38E769DAB379}"/>
              </a:ext>
            </a:extLst>
          </p:cNvPr>
          <p:cNvPicPr>
            <a:picLocks noChangeAspect="1"/>
          </p:cNvPicPr>
          <p:nvPr/>
        </p:nvPicPr>
        <p:blipFill>
          <a:blip r:embed="rId4"/>
          <a:stretch>
            <a:fillRect/>
          </a:stretch>
        </p:blipFill>
        <p:spPr>
          <a:xfrm>
            <a:off x="0" y="2571749"/>
            <a:ext cx="4572000" cy="25717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779100" y="836000"/>
            <a:ext cx="6962100" cy="3963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3400" b="1" dirty="0">
                <a:solidFill>
                  <a:schemeClr val="accent2"/>
                </a:solidFill>
                <a:latin typeface="Fira Sans"/>
                <a:ea typeface="Fira Sans"/>
                <a:cs typeface="Fira Sans"/>
                <a:sym typeface="Fira Sans"/>
              </a:rPr>
              <a:t>Conclusion</a:t>
            </a:r>
            <a:endParaRPr dirty="0">
              <a:solidFill>
                <a:schemeClr val="accent2"/>
              </a:solidFill>
            </a:endParaRPr>
          </a:p>
        </p:txBody>
      </p:sp>
      <p:sp>
        <p:nvSpPr>
          <p:cNvPr id="160" name="Google Shape;160;p25"/>
          <p:cNvSpPr txBox="1">
            <a:spLocks noGrp="1"/>
          </p:cNvSpPr>
          <p:nvPr>
            <p:ph type="body" idx="1"/>
          </p:nvPr>
        </p:nvSpPr>
        <p:spPr>
          <a:xfrm>
            <a:off x="779100" y="1458850"/>
            <a:ext cx="6962100" cy="3411300"/>
          </a:xfrm>
          <a:prstGeom prst="rect">
            <a:avLst/>
          </a:prstGeom>
        </p:spPr>
        <p:txBody>
          <a:bodyPr spcFirstLastPara="1" wrap="square" lIns="0" tIns="0" rIns="0" bIns="0" anchor="t" anchorCtr="0">
            <a:noAutofit/>
          </a:bodyPr>
          <a:lstStyle/>
          <a:p>
            <a:pPr marL="457200" lvl="0" indent="-355600" algn="l" rtl="0">
              <a:lnSpc>
                <a:spcPct val="107916"/>
              </a:lnSpc>
              <a:spcBef>
                <a:spcPts val="0"/>
              </a:spcBef>
              <a:spcAft>
                <a:spcPts val="0"/>
              </a:spcAft>
              <a:buClr>
                <a:schemeClr val="dk1"/>
              </a:buClr>
              <a:buSzPts val="2000"/>
              <a:buFont typeface="Fira Sans"/>
              <a:buChar char="●"/>
            </a:pPr>
            <a:r>
              <a:rPr lang="en" sz="1400" dirty="0">
                <a:solidFill>
                  <a:srgbClr val="000000"/>
                </a:solidFill>
                <a:latin typeface="Fira Sans"/>
                <a:ea typeface="Fira Sans"/>
                <a:cs typeface="Fira Sans"/>
                <a:sym typeface="Fira Sans"/>
              </a:rPr>
              <a:t>While railway reservation systems have great advantages they also face certain challenges. Growing trust and credibility is crucial as users may have concerns about booking and the reliability of the platform to do ticket bookings. Overcoming these challenges is essential to maintain user satisfaction and loyalty.</a:t>
            </a:r>
            <a:endParaRPr sz="1400" dirty="0">
              <a:solidFill>
                <a:srgbClr val="000000"/>
              </a:solidFill>
              <a:latin typeface="Fira Sans"/>
              <a:ea typeface="Fira Sans"/>
              <a:cs typeface="Fira Sans"/>
              <a:sym typeface="Fira Sans"/>
            </a:endParaRPr>
          </a:p>
          <a:p>
            <a:pPr marL="457200" lvl="0" indent="0" algn="l" rtl="0">
              <a:lnSpc>
                <a:spcPct val="107916"/>
              </a:lnSpc>
              <a:spcBef>
                <a:spcPts val="0"/>
              </a:spcBef>
              <a:spcAft>
                <a:spcPts val="0"/>
              </a:spcAft>
              <a:buNone/>
            </a:pPr>
            <a:endParaRPr sz="1400" dirty="0">
              <a:solidFill>
                <a:srgbClr val="000000"/>
              </a:solidFill>
              <a:latin typeface="Fira Sans"/>
              <a:ea typeface="Fira Sans"/>
              <a:cs typeface="Fira Sans"/>
              <a:sym typeface="Fira Sans"/>
            </a:endParaRPr>
          </a:p>
          <a:p>
            <a:pPr marL="457200" lvl="0" indent="-355600" algn="l" rtl="0">
              <a:lnSpc>
                <a:spcPct val="107916"/>
              </a:lnSpc>
              <a:spcBef>
                <a:spcPts val="0"/>
              </a:spcBef>
              <a:spcAft>
                <a:spcPts val="0"/>
              </a:spcAft>
              <a:buClr>
                <a:schemeClr val="dk1"/>
              </a:buClr>
              <a:buSzPts val="2000"/>
              <a:buFont typeface="Fira Sans"/>
              <a:buChar char="●"/>
            </a:pPr>
            <a:r>
              <a:rPr lang="en" sz="1400" dirty="0">
                <a:solidFill>
                  <a:srgbClr val="000000"/>
                </a:solidFill>
                <a:latin typeface="Fira Sans"/>
                <a:ea typeface="Fira Sans"/>
                <a:cs typeface="Fira Sans"/>
                <a:sym typeface="Fira Sans"/>
              </a:rPr>
              <a:t>In conclusion, railway reservation systems have revolutionized the ticket booking landscape, offering convenience,variety and competitive pricing to the users. Despite the challenges to trust and user experience, the prospects for the railway reservation system are promising. By addressing these challenges, leveraging technological advancements and adapting to emerging trends, railway reservation system can continue to thrive and meet the evolving needs of users.</a:t>
            </a:r>
            <a:endParaRPr sz="1400" dirty="0">
              <a:solidFill>
                <a:srgbClr val="000000"/>
              </a:solidFill>
              <a:latin typeface="Fira Sans"/>
              <a:ea typeface="Fira Sans"/>
              <a:cs typeface="Fira Sans"/>
              <a:sym typeface="Fira Sans"/>
            </a:endParaRPr>
          </a:p>
          <a:p>
            <a:pPr marL="0" lvl="0" indent="0" algn="l" rtl="0">
              <a:lnSpc>
                <a:spcPct val="107916"/>
              </a:lnSpc>
              <a:spcBef>
                <a:spcPts val="0"/>
              </a:spcBef>
              <a:spcAft>
                <a:spcPts val="0"/>
              </a:spcAft>
              <a:buNone/>
            </a:pPr>
            <a:endParaRPr sz="1800" dirty="0">
              <a:solidFill>
                <a:srgbClr val="000000"/>
              </a:solidFill>
              <a:latin typeface="Book Antiqua"/>
              <a:ea typeface="Book Antiqua"/>
              <a:cs typeface="Book Antiqua"/>
              <a:sym typeface="Book Antiqua"/>
            </a:endParaRPr>
          </a:p>
        </p:txBody>
      </p:sp>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txBox="1">
            <a:spLocks noGrp="1"/>
          </p:cNvSpPr>
          <p:nvPr>
            <p:ph type="title"/>
          </p:nvPr>
        </p:nvSpPr>
        <p:spPr>
          <a:xfrm>
            <a:off x="779100" y="836000"/>
            <a:ext cx="6962100" cy="3963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3400" b="1">
                <a:solidFill>
                  <a:schemeClr val="accent2"/>
                </a:solidFill>
                <a:latin typeface="Fira Sans"/>
                <a:ea typeface="Fira Sans"/>
                <a:cs typeface="Fira Sans"/>
                <a:sym typeface="Fira Sans"/>
              </a:rPr>
              <a:t>References</a:t>
            </a:r>
            <a:endParaRPr b="1">
              <a:solidFill>
                <a:schemeClr val="accent2"/>
              </a:solidFill>
              <a:latin typeface="Fira Sans"/>
              <a:ea typeface="Fira Sans"/>
              <a:cs typeface="Fira Sans"/>
              <a:sym typeface="Fira Sans"/>
            </a:endParaRPr>
          </a:p>
        </p:txBody>
      </p:sp>
      <p:sp>
        <p:nvSpPr>
          <p:cNvPr id="166" name="Google Shape;166;p26"/>
          <p:cNvSpPr txBox="1">
            <a:spLocks noGrp="1"/>
          </p:cNvSpPr>
          <p:nvPr>
            <p:ph type="body" idx="1"/>
          </p:nvPr>
        </p:nvSpPr>
        <p:spPr>
          <a:xfrm>
            <a:off x="779100" y="1492425"/>
            <a:ext cx="6962100" cy="2895300"/>
          </a:xfrm>
          <a:prstGeom prst="rect">
            <a:avLst/>
          </a:prstGeom>
        </p:spPr>
        <p:txBody>
          <a:bodyPr spcFirstLastPara="1" wrap="square" lIns="0" tIns="0" rIns="0" bIns="0" anchor="t" anchorCtr="0">
            <a:noAutofit/>
          </a:bodyPr>
          <a:lstStyle/>
          <a:p>
            <a:pPr marL="457200" lvl="0" indent="-317500" algn="just" rtl="0">
              <a:lnSpc>
                <a:spcPct val="107916"/>
              </a:lnSpc>
              <a:spcBef>
                <a:spcPts val="0"/>
              </a:spcBef>
              <a:spcAft>
                <a:spcPts val="0"/>
              </a:spcAft>
              <a:buClr>
                <a:schemeClr val="dk1"/>
              </a:buClr>
              <a:buSzPts val="1400"/>
              <a:buFont typeface="Fira Sans"/>
              <a:buAutoNum type="arabicPeriod"/>
            </a:pPr>
            <a:r>
              <a:rPr lang="en-US" sz="1400" dirty="0">
                <a:latin typeface="Fira Sans normal"/>
                <a:ea typeface="Fira Sans"/>
                <a:cs typeface="Fira Sans"/>
                <a:sym typeface="Fira Sans"/>
              </a:rPr>
              <a:t>Indian Railway website </a:t>
            </a:r>
          </a:p>
          <a:p>
            <a:pPr marL="457200" lvl="0" indent="0" algn="just" rtl="0">
              <a:lnSpc>
                <a:spcPct val="107916"/>
              </a:lnSpc>
              <a:spcBef>
                <a:spcPts val="0"/>
              </a:spcBef>
              <a:spcAft>
                <a:spcPts val="0"/>
              </a:spcAft>
              <a:buNone/>
            </a:pPr>
            <a:r>
              <a:rPr lang="en-US" sz="1400" dirty="0">
                <a:solidFill>
                  <a:srgbClr val="0070C0"/>
                </a:solidFill>
                <a:latin typeface="Fira Sans normal"/>
                <a:ea typeface="Fira Sans"/>
                <a:cs typeface="Fira Sans"/>
                <a:sym typeface="Fira Sans"/>
                <a:hlinkClick r:id="rId3">
                  <a:extLst>
                    <a:ext uri="{A12FA001-AC4F-418D-AE19-62706E023703}">
                      <ahyp:hlinkClr xmlns:ahyp="http://schemas.microsoft.com/office/drawing/2018/hyperlinkcolor" val="tx"/>
                    </a:ext>
                  </a:extLst>
                </a:hlinkClick>
              </a:rPr>
              <a:t>https://www.irctc.co.in/nget/train-search</a:t>
            </a:r>
            <a:endParaRPr lang="en-US" sz="1400" dirty="0">
              <a:solidFill>
                <a:srgbClr val="0070C0"/>
              </a:solidFill>
              <a:latin typeface="Fira Sans normal"/>
              <a:ea typeface="Fira Sans"/>
              <a:cs typeface="Fira Sans"/>
              <a:sym typeface="Fira Sans"/>
            </a:endParaRPr>
          </a:p>
          <a:p>
            <a:pPr marL="139700" lvl="0" indent="0" algn="just" rtl="0">
              <a:lnSpc>
                <a:spcPct val="107916"/>
              </a:lnSpc>
              <a:spcBef>
                <a:spcPts val="0"/>
              </a:spcBef>
              <a:spcAft>
                <a:spcPts val="0"/>
              </a:spcAft>
              <a:buClr>
                <a:schemeClr val="dk1"/>
              </a:buClr>
              <a:buSzPts val="1400"/>
              <a:buNone/>
            </a:pPr>
            <a:r>
              <a:rPr lang="en-US" sz="1400" dirty="0">
                <a:solidFill>
                  <a:srgbClr val="000000"/>
                </a:solidFill>
                <a:latin typeface="Fira Sans normal"/>
                <a:ea typeface="Fira Sans"/>
                <a:cs typeface="Fira Sans"/>
                <a:sym typeface="Fira Sans"/>
              </a:rPr>
              <a:t>2.     Indians Railway board directorate</a:t>
            </a:r>
          </a:p>
          <a:p>
            <a:pPr marL="457200" lvl="0" indent="0" algn="just" rtl="0">
              <a:lnSpc>
                <a:spcPct val="107916"/>
              </a:lnSpc>
              <a:spcBef>
                <a:spcPts val="0"/>
              </a:spcBef>
              <a:spcAft>
                <a:spcPts val="0"/>
              </a:spcAft>
              <a:buNone/>
            </a:pPr>
            <a:r>
              <a:rPr lang="en-US" sz="1400" dirty="0">
                <a:solidFill>
                  <a:srgbClr val="0070C0"/>
                </a:solidFill>
                <a:latin typeface="Fira Sans normal"/>
                <a:ea typeface="Fira Sans"/>
                <a:cs typeface="Fira Sans"/>
                <a:sym typeface="Fira Sans"/>
                <a:hlinkClick r:id="rId4">
                  <a:extLst>
                    <a:ext uri="{A12FA001-AC4F-418D-AE19-62706E023703}">
                      <ahyp:hlinkClr xmlns:ahyp="http://schemas.microsoft.com/office/drawing/2018/hyperlinkcolor" val="tx"/>
                    </a:ext>
                  </a:extLst>
                </a:hlinkClick>
              </a:rPr>
              <a:t>https://indianrailways.gov.in/railwayboard/uploads/directorate/cis/Progress_of_IT_projects_CRIS.pdf</a:t>
            </a:r>
            <a:endParaRPr lang="en-US" sz="1400" dirty="0">
              <a:solidFill>
                <a:srgbClr val="0070C0"/>
              </a:solidFill>
              <a:latin typeface="Fira Sans normal"/>
              <a:ea typeface="Fira Sans"/>
              <a:cs typeface="Fira Sans"/>
              <a:sym typeface="Fira Sans"/>
            </a:endParaRPr>
          </a:p>
          <a:p>
            <a:pPr marL="482600" lvl="0" indent="-342900" algn="just" rtl="0">
              <a:lnSpc>
                <a:spcPct val="107916"/>
              </a:lnSpc>
              <a:spcBef>
                <a:spcPts val="0"/>
              </a:spcBef>
              <a:spcAft>
                <a:spcPts val="0"/>
              </a:spcAft>
              <a:buClr>
                <a:srgbClr val="000000"/>
              </a:buClr>
              <a:buSzPts val="1400"/>
              <a:buAutoNum type="arabicPeriod" startAt="3"/>
            </a:pPr>
            <a:r>
              <a:rPr lang="en-US" sz="1400" dirty="0">
                <a:latin typeface="Fira Sans normal"/>
                <a:ea typeface="Fira Sans"/>
                <a:cs typeface="Fira Sans"/>
                <a:sym typeface="Fira Sans"/>
              </a:rPr>
              <a:t>"Design and Development of a Web-Based Railway Reservation System" – Research by</a:t>
            </a:r>
          </a:p>
          <a:p>
            <a:pPr marL="139700" lvl="0" indent="0" algn="just" rtl="0">
              <a:lnSpc>
                <a:spcPct val="107916"/>
              </a:lnSpc>
              <a:spcBef>
                <a:spcPts val="0"/>
              </a:spcBef>
              <a:spcAft>
                <a:spcPts val="0"/>
              </a:spcAft>
              <a:buClr>
                <a:srgbClr val="000000"/>
              </a:buClr>
              <a:buSzPts val="1400"/>
              <a:buNone/>
            </a:pPr>
            <a:r>
              <a:rPr lang="en-US" sz="1400" dirty="0">
                <a:latin typeface="Fira Sans normal"/>
                <a:ea typeface="Fira Sans"/>
                <a:cs typeface="Fira Sans"/>
                <a:sym typeface="Fira Sans"/>
              </a:rPr>
              <a:t>         CH  Vamsi Krishna</a:t>
            </a:r>
          </a:p>
          <a:p>
            <a:pPr marL="457200" lvl="0" indent="0" algn="just" rtl="0">
              <a:lnSpc>
                <a:spcPct val="107916"/>
              </a:lnSpc>
              <a:spcBef>
                <a:spcPts val="0"/>
              </a:spcBef>
              <a:spcAft>
                <a:spcPts val="0"/>
              </a:spcAft>
              <a:buNone/>
            </a:pPr>
            <a:r>
              <a:rPr lang="en-US" sz="1400" u="sng" dirty="0">
                <a:solidFill>
                  <a:srgbClr val="000000"/>
                </a:solidFill>
                <a:latin typeface="Fira Sans normal"/>
                <a:ea typeface="Fira Sans"/>
                <a:cs typeface="Fira Sans"/>
                <a:sym typeface="Fira Sans"/>
                <a:hlinkClick r:id="rId5">
                  <a:extLst>
                    <a:ext uri="{A12FA001-AC4F-418D-AE19-62706E023703}">
                      <ahyp:hlinkClr xmlns:ahyp="http://schemas.microsoft.com/office/drawing/2018/hyperlinkcolor" val="tx"/>
                    </a:ext>
                  </a:extLst>
                </a:hlinkClick>
              </a:rPr>
              <a:t> </a:t>
            </a:r>
            <a:r>
              <a:rPr lang="en-US" sz="1400" dirty="0">
                <a:solidFill>
                  <a:srgbClr val="0070C0"/>
                </a:solidFill>
                <a:latin typeface="Fira Sans normal"/>
                <a:ea typeface="Fira Sans"/>
                <a:cs typeface="Fira Sans"/>
                <a:sym typeface="Fira Sans"/>
                <a:hlinkClick r:id="rId5">
                  <a:extLst>
                    <a:ext uri="{A12FA001-AC4F-418D-AE19-62706E023703}">
                      <ahyp:hlinkClr xmlns:ahyp="http://schemas.microsoft.com/office/drawing/2018/hyperlinkcolor" val="tx"/>
                    </a:ext>
                  </a:extLst>
                </a:hlinkClick>
              </a:rPr>
              <a:t>https://www.ijcaonline.org/archives/volume4/number11/708-0422</a:t>
            </a:r>
            <a:endParaRPr lang="en-US" sz="1400" dirty="0">
              <a:solidFill>
                <a:srgbClr val="0070C0"/>
              </a:solidFill>
              <a:latin typeface="Fira Sans normal"/>
              <a:ea typeface="Fira Sans"/>
              <a:cs typeface="Fira Sans"/>
              <a:sym typeface="Fira Sans"/>
            </a:endParaRPr>
          </a:p>
          <a:p>
            <a:pPr marL="482600" lvl="0" indent="-342900" algn="just" rtl="0">
              <a:lnSpc>
                <a:spcPct val="107916"/>
              </a:lnSpc>
              <a:spcBef>
                <a:spcPts val="0"/>
              </a:spcBef>
              <a:spcAft>
                <a:spcPts val="0"/>
              </a:spcAft>
              <a:buClr>
                <a:srgbClr val="000000"/>
              </a:buClr>
              <a:buSzPts val="1400"/>
              <a:buAutoNum type="arabicPeriod" startAt="4"/>
            </a:pPr>
            <a:r>
              <a:rPr lang="en-US" sz="1400" dirty="0">
                <a:solidFill>
                  <a:srgbClr val="000000"/>
                </a:solidFill>
                <a:latin typeface="Fira Sans normal"/>
                <a:ea typeface="Fira Sans"/>
                <a:cs typeface="Fira Sans"/>
                <a:sym typeface="Fira Sans"/>
              </a:rPr>
              <a:t>"Development of Online Reservation System for Indian Railways" - Research paper by</a:t>
            </a:r>
          </a:p>
          <a:p>
            <a:pPr marL="139700" indent="0" algn="just">
              <a:lnSpc>
                <a:spcPct val="107916"/>
              </a:lnSpc>
              <a:buClr>
                <a:srgbClr val="000000"/>
              </a:buClr>
              <a:buSzPts val="1400"/>
              <a:buNone/>
            </a:pPr>
            <a:r>
              <a:rPr lang="en-US" sz="1400" dirty="0">
                <a:solidFill>
                  <a:srgbClr val="000000"/>
                </a:solidFill>
                <a:latin typeface="Fira Sans normal"/>
                <a:ea typeface="Fira Sans"/>
                <a:cs typeface="Fira Sans"/>
                <a:sym typeface="Fira Sans"/>
              </a:rPr>
              <a:t>         T. M. K. Nandhini</a:t>
            </a:r>
          </a:p>
          <a:p>
            <a:pPr marL="139700" indent="0" algn="just">
              <a:lnSpc>
                <a:spcPct val="107916"/>
              </a:lnSpc>
              <a:buClr>
                <a:srgbClr val="000000"/>
              </a:buClr>
              <a:buSzPts val="1400"/>
              <a:buNone/>
            </a:pPr>
            <a:r>
              <a:rPr lang="en-US" sz="1400" dirty="0">
                <a:solidFill>
                  <a:srgbClr val="0070C0"/>
                </a:solidFill>
                <a:highlight>
                  <a:srgbClr val="FFFFFF"/>
                </a:highlight>
                <a:latin typeface="Fira Sans normal"/>
                <a:ea typeface="Fira Sans"/>
                <a:cs typeface="Fira Sans"/>
                <a:sym typeface="Fira Sans"/>
              </a:rPr>
              <a:t>         </a:t>
            </a:r>
            <a:r>
              <a:rPr lang="en-US" sz="1400" u="sng" dirty="0">
                <a:solidFill>
                  <a:srgbClr val="0070C0"/>
                </a:solidFill>
                <a:highlight>
                  <a:srgbClr val="FFFFFF"/>
                </a:highlight>
                <a:latin typeface="Fira Sans normal"/>
                <a:ea typeface="Fira Sans"/>
                <a:cs typeface="Fira Sans"/>
                <a:sym typeface="Fira Sans"/>
              </a:rPr>
              <a:t>https://www.hindawi.com/journals/jat/2022/7685375</a:t>
            </a:r>
            <a:endParaRPr lang="en-US" sz="1400" u="sng" dirty="0">
              <a:solidFill>
                <a:srgbClr val="0070C0"/>
              </a:solidFill>
              <a:latin typeface="Fira Sans normal"/>
              <a:ea typeface="Fira Sans"/>
              <a:cs typeface="Fira Sans"/>
              <a:sym typeface="Fira Sans"/>
            </a:endParaRPr>
          </a:p>
          <a:p>
            <a:pPr marL="457200" lvl="0" indent="0" algn="just" rtl="0">
              <a:lnSpc>
                <a:spcPct val="107916"/>
              </a:lnSpc>
              <a:spcBef>
                <a:spcPts val="0"/>
              </a:spcBef>
              <a:spcAft>
                <a:spcPts val="0"/>
              </a:spcAft>
              <a:buNone/>
            </a:pPr>
            <a:endParaRPr lang="en-IN" sz="1400" b="1" dirty="0">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2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4"/>
          <p:cNvSpPr txBox="1">
            <a:spLocks noGrp="1"/>
          </p:cNvSpPr>
          <p:nvPr>
            <p:ph type="title"/>
          </p:nvPr>
        </p:nvSpPr>
        <p:spPr>
          <a:xfrm>
            <a:off x="572125" y="380625"/>
            <a:ext cx="6962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3400">
                <a:solidFill>
                  <a:schemeClr val="accent2"/>
                </a:solidFill>
              </a:rPr>
              <a:t>Introduction</a:t>
            </a:r>
            <a:endParaRPr sz="3400">
              <a:solidFill>
                <a:schemeClr val="accent2"/>
              </a:solidFill>
            </a:endParaRPr>
          </a:p>
        </p:txBody>
      </p:sp>
      <p:sp>
        <p:nvSpPr>
          <p:cNvPr id="99" name="Google Shape;99;p14"/>
          <p:cNvSpPr txBox="1">
            <a:spLocks noGrp="1"/>
          </p:cNvSpPr>
          <p:nvPr>
            <p:ph type="body" idx="1"/>
          </p:nvPr>
        </p:nvSpPr>
        <p:spPr>
          <a:xfrm>
            <a:off x="505700" y="921750"/>
            <a:ext cx="6962100" cy="3696600"/>
          </a:xfrm>
          <a:prstGeom prst="rect">
            <a:avLst/>
          </a:prstGeom>
        </p:spPr>
        <p:txBody>
          <a:bodyPr spcFirstLastPara="1" wrap="square" lIns="0" tIns="0" rIns="0" bIns="0" anchor="t" anchorCtr="0">
            <a:noAutofit/>
          </a:bodyPr>
          <a:lstStyle/>
          <a:p>
            <a:pPr marL="457200" lvl="0" indent="-317500" algn="l" rtl="0">
              <a:spcBef>
                <a:spcPts val="0"/>
              </a:spcBef>
              <a:spcAft>
                <a:spcPts val="0"/>
              </a:spcAft>
              <a:buClr>
                <a:srgbClr val="000000"/>
              </a:buClr>
              <a:buSzPts val="1400"/>
              <a:buFont typeface="Fira Sans"/>
              <a:buChar char="●"/>
            </a:pPr>
            <a:r>
              <a:rPr lang="en" sz="1400" dirty="0">
                <a:solidFill>
                  <a:schemeClr val="tx1"/>
                </a:solidFill>
                <a:latin typeface="Fira Sans"/>
                <a:ea typeface="Fira Sans"/>
                <a:cs typeface="Fira Sans"/>
                <a:sym typeface="Fira Sans"/>
              </a:rPr>
              <a:t>The Railway Reservation system is a web application that provides a centralized platform for managing various aspects of railway reservation.It encompasses features such as login credentials, seat availability, train status, payment options, ticket booking etc.</a:t>
            </a:r>
            <a:endParaRPr sz="1400" dirty="0">
              <a:solidFill>
                <a:schemeClr val="tx1"/>
              </a:solidFill>
              <a:latin typeface="Fira Sans"/>
              <a:ea typeface="Fira Sans"/>
              <a:cs typeface="Fira Sans"/>
              <a:sym typeface="Fira Sans"/>
            </a:endParaRPr>
          </a:p>
          <a:p>
            <a:pPr marL="0" lvl="0" indent="0" algn="l" rtl="0">
              <a:spcBef>
                <a:spcPts val="0"/>
              </a:spcBef>
              <a:spcAft>
                <a:spcPts val="0"/>
              </a:spcAft>
              <a:buNone/>
            </a:pPr>
            <a:endParaRPr sz="700" dirty="0">
              <a:solidFill>
                <a:schemeClr val="tx1"/>
              </a:solidFill>
              <a:latin typeface="Fira Sans"/>
              <a:ea typeface="Fira Sans"/>
              <a:cs typeface="Fira Sans"/>
              <a:sym typeface="Fira Sans"/>
            </a:endParaRPr>
          </a:p>
          <a:p>
            <a:pPr marL="457200" lvl="0" indent="-317500" algn="l" rtl="0">
              <a:spcBef>
                <a:spcPts val="0"/>
              </a:spcBef>
              <a:spcAft>
                <a:spcPts val="0"/>
              </a:spcAft>
              <a:buClr>
                <a:srgbClr val="000000"/>
              </a:buClr>
              <a:buSzPts val="1400"/>
              <a:buFont typeface="Fira Sans"/>
              <a:buChar char="●"/>
            </a:pPr>
            <a:r>
              <a:rPr lang="en" sz="1400" dirty="0">
                <a:solidFill>
                  <a:schemeClr val="tx1"/>
                </a:solidFill>
                <a:latin typeface="Fira Sans"/>
                <a:ea typeface="Fira Sans"/>
                <a:cs typeface="Fira Sans"/>
                <a:sym typeface="Fira Sans"/>
              </a:rPr>
              <a:t>The Railway Reservation System is a modern and effective platform designed to make the process of booking train tickets easier and more efficient. The website also provides user friendly environment. This system provides users the ability to easily book seats, plan trips, and maintain bookings for hassle-free travel experiences.</a:t>
            </a:r>
            <a:endParaRPr sz="1400" dirty="0">
              <a:solidFill>
                <a:schemeClr val="tx1"/>
              </a:solidFill>
              <a:latin typeface="Fira Sans"/>
              <a:ea typeface="Fira Sans"/>
              <a:cs typeface="Fira Sans"/>
              <a:sym typeface="Fira Sans"/>
            </a:endParaRPr>
          </a:p>
          <a:p>
            <a:pPr marL="0" lvl="0" indent="0" algn="l" rtl="0">
              <a:spcBef>
                <a:spcPts val="0"/>
              </a:spcBef>
              <a:spcAft>
                <a:spcPts val="0"/>
              </a:spcAft>
              <a:buNone/>
            </a:pPr>
            <a:endParaRPr sz="700" dirty="0">
              <a:latin typeface="Fira Sans"/>
              <a:ea typeface="Fira Sans"/>
              <a:cs typeface="Fira Sans"/>
              <a:sym typeface="Fira Sans"/>
            </a:endParaRPr>
          </a:p>
          <a:p>
            <a:pPr marL="457200" lvl="0" indent="-317500" algn="l" rtl="0">
              <a:lnSpc>
                <a:spcPct val="100000"/>
              </a:lnSpc>
              <a:spcBef>
                <a:spcPts val="0"/>
              </a:spcBef>
              <a:spcAft>
                <a:spcPts val="0"/>
              </a:spcAft>
              <a:buClr>
                <a:srgbClr val="000000"/>
              </a:buClr>
              <a:buSzPts val="1400"/>
              <a:buFont typeface="Fira Sans"/>
              <a:buChar char="●"/>
            </a:pPr>
            <a:r>
              <a:rPr lang="en" sz="1400" dirty="0">
                <a:solidFill>
                  <a:srgbClr val="000000"/>
                </a:solidFill>
                <a:latin typeface="Fira Sans"/>
                <a:ea typeface="Fira Sans"/>
                <a:cs typeface="Fira Sans"/>
                <a:sym typeface="Fira Sans"/>
              </a:rPr>
              <a:t>The Railway Reservation System makes use of advanced technology in this age of the internet to give travellers access to a user-friendly interface on a variety of gadgets, including computers, tablets, and smartphones. Passengers may quickly look up available trains, view schedules, pick their preferred seats, and make safe online payments by using this technology.</a:t>
            </a:r>
            <a:endParaRPr sz="1400" dirty="0">
              <a:latin typeface="Fira Sans"/>
              <a:ea typeface="Fira Sans"/>
              <a:cs typeface="Fira Sans"/>
              <a:sym typeface="Fira Sans"/>
            </a:endParaRPr>
          </a:p>
          <a:p>
            <a:pPr marL="457200" lvl="0" indent="0" algn="l" rtl="0">
              <a:spcBef>
                <a:spcPts val="0"/>
              </a:spcBef>
              <a:spcAft>
                <a:spcPts val="0"/>
              </a:spcAft>
              <a:buNone/>
            </a:pPr>
            <a:endParaRPr sz="1800" dirty="0"/>
          </a:p>
          <a:p>
            <a:pPr marL="0" lvl="0" indent="0" algn="l" rtl="0">
              <a:spcBef>
                <a:spcPts val="0"/>
              </a:spcBef>
              <a:spcAft>
                <a:spcPts val="0"/>
              </a:spcAft>
              <a:buNone/>
            </a:pPr>
            <a:endParaRPr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5"/>
          <p:cNvSpPr txBox="1"/>
          <p:nvPr/>
        </p:nvSpPr>
        <p:spPr>
          <a:xfrm>
            <a:off x="385250" y="450700"/>
            <a:ext cx="7296000" cy="43869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Fira Sans"/>
              <a:buChar char="●"/>
            </a:pPr>
            <a:r>
              <a:rPr lang="en">
                <a:latin typeface="Fira Sans"/>
                <a:ea typeface="Fira Sans"/>
                <a:cs typeface="Fira Sans"/>
                <a:sym typeface="Fira Sans"/>
              </a:rPr>
              <a:t>The Railway Reservation System's huge database, which holds an infinite amount of data regarding train routes, stations, rates, and seat availability, is one of its standout characteristics. Passengers are provided with accurate and current information using real-time data, enabling them to make sensible travel-planning decisions.</a:t>
            </a:r>
            <a:endParaRPr>
              <a:latin typeface="Fira Sans"/>
              <a:ea typeface="Fira Sans"/>
              <a:cs typeface="Fira Sans"/>
              <a:sym typeface="Fira Sans"/>
            </a:endParaRPr>
          </a:p>
          <a:p>
            <a:pPr marL="0" lvl="0" indent="0" algn="l" rtl="0">
              <a:spcBef>
                <a:spcPts val="0"/>
              </a:spcBef>
              <a:spcAft>
                <a:spcPts val="0"/>
              </a:spcAft>
              <a:buNone/>
            </a:pPr>
            <a:endParaRPr sz="700">
              <a:latin typeface="Fira Sans"/>
              <a:ea typeface="Fira Sans"/>
              <a:cs typeface="Fira Sans"/>
              <a:sym typeface="Fira Sans"/>
            </a:endParaRPr>
          </a:p>
          <a:p>
            <a:pPr marL="457200" lvl="0" indent="-317500" algn="l" rtl="0">
              <a:spcBef>
                <a:spcPts val="0"/>
              </a:spcBef>
              <a:spcAft>
                <a:spcPts val="0"/>
              </a:spcAft>
              <a:buSzPts val="1400"/>
              <a:buFont typeface="Fira Sans"/>
              <a:buChar char="●"/>
            </a:pPr>
            <a:r>
              <a:rPr lang="en">
                <a:latin typeface="Fira Sans"/>
                <a:ea typeface="Fira Sans"/>
                <a:cs typeface="Fira Sans"/>
                <a:sym typeface="Fira Sans"/>
              </a:rPr>
              <a:t>In addition, the Railway Reservation System meets the various demands of travellers by providing a variety of ticket choices, including first class, second class, sleeper, and more. Additionally, it offers special regard for travellers with certain needs, such as children, older citizens, and those with disabilities.</a:t>
            </a:r>
            <a:endParaRPr>
              <a:latin typeface="Fira Sans"/>
              <a:ea typeface="Fira Sans"/>
              <a:cs typeface="Fira Sans"/>
              <a:sym typeface="Fira Sans"/>
            </a:endParaRPr>
          </a:p>
          <a:p>
            <a:pPr marL="0" lvl="0" indent="0" algn="l" rtl="0">
              <a:spcBef>
                <a:spcPts val="0"/>
              </a:spcBef>
              <a:spcAft>
                <a:spcPts val="0"/>
              </a:spcAft>
              <a:buNone/>
            </a:pPr>
            <a:endParaRPr sz="700">
              <a:latin typeface="Fira Sans"/>
              <a:ea typeface="Fira Sans"/>
              <a:cs typeface="Fira Sans"/>
              <a:sym typeface="Fira Sans"/>
            </a:endParaRPr>
          </a:p>
          <a:p>
            <a:pPr marL="457200" lvl="0" indent="-317500" algn="l" rtl="0">
              <a:spcBef>
                <a:spcPts val="0"/>
              </a:spcBef>
              <a:spcAft>
                <a:spcPts val="0"/>
              </a:spcAft>
              <a:buSzPts val="1400"/>
              <a:buFont typeface="Fira Sans"/>
              <a:buChar char="●"/>
            </a:pPr>
            <a:r>
              <a:rPr lang="en">
                <a:latin typeface="Fira Sans"/>
                <a:ea typeface="Fira Sans"/>
                <a:cs typeface="Fira Sans"/>
                <a:sym typeface="Fira Sans"/>
              </a:rPr>
              <a:t>Queues at railway stations and depending on agents to book tickets are a thing of the past courtesy to the Railway Reservation System. Today, travellers may easily purchase train tickets from the convenience of their homes or while on the road, saving both time and effort.</a:t>
            </a:r>
            <a:endParaRPr>
              <a:latin typeface="Fira Sans"/>
              <a:ea typeface="Fira Sans"/>
              <a:cs typeface="Fira Sans"/>
              <a:sym typeface="Fira Sans"/>
            </a:endParaRPr>
          </a:p>
          <a:p>
            <a:pPr marL="0" lvl="0" indent="0" algn="l" rtl="0">
              <a:spcBef>
                <a:spcPts val="0"/>
              </a:spcBef>
              <a:spcAft>
                <a:spcPts val="0"/>
              </a:spcAft>
              <a:buNone/>
            </a:pPr>
            <a:endParaRPr sz="700">
              <a:latin typeface="Fira Sans"/>
              <a:ea typeface="Fira Sans"/>
              <a:cs typeface="Fira Sans"/>
              <a:sym typeface="Fira Sans"/>
            </a:endParaRPr>
          </a:p>
          <a:p>
            <a:pPr marL="457200" lvl="0" indent="-317500" algn="l" rtl="0">
              <a:spcBef>
                <a:spcPts val="0"/>
              </a:spcBef>
              <a:spcAft>
                <a:spcPts val="0"/>
              </a:spcAft>
              <a:buSzPts val="1400"/>
              <a:buFont typeface="Fira Sans"/>
              <a:buChar char="●"/>
            </a:pPr>
            <a:r>
              <a:rPr lang="en">
                <a:latin typeface="Fira Sans"/>
                <a:ea typeface="Fira Sans"/>
                <a:cs typeface="Fira Sans"/>
                <a:sym typeface="Fira Sans"/>
              </a:rPr>
              <a:t>The Railway Reservation System offers a seamless, dependable, and effective platform for purchasing train tickets, enhancing your travel experience whether you are a frequent traveller or only planning a single trip. With our advanced reservation system, travel with ease and confidence on your upcoming train excursion.</a:t>
            </a:r>
            <a:endParaRPr>
              <a:latin typeface="Fira Sans"/>
              <a:ea typeface="Fira Sans"/>
              <a:cs typeface="Fira Sans"/>
              <a:sym typeface="Fira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txBox="1">
            <a:spLocks noGrp="1"/>
          </p:cNvSpPr>
          <p:nvPr>
            <p:ph type="title"/>
          </p:nvPr>
        </p:nvSpPr>
        <p:spPr>
          <a:xfrm>
            <a:off x="715900" y="244600"/>
            <a:ext cx="6962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3400">
                <a:solidFill>
                  <a:schemeClr val="accent2"/>
                </a:solidFill>
              </a:rPr>
              <a:t>Existing System</a:t>
            </a:r>
            <a:endParaRPr sz="3400">
              <a:solidFill>
                <a:schemeClr val="accent2"/>
              </a:solidFill>
            </a:endParaRPr>
          </a:p>
        </p:txBody>
      </p:sp>
      <p:sp>
        <p:nvSpPr>
          <p:cNvPr id="110" name="Google Shape;110;p16"/>
          <p:cNvSpPr txBox="1"/>
          <p:nvPr/>
        </p:nvSpPr>
        <p:spPr>
          <a:xfrm>
            <a:off x="611050" y="747875"/>
            <a:ext cx="7171800" cy="42792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 sz="2000" dirty="0">
                <a:solidFill>
                  <a:schemeClr val="dk1"/>
                </a:solidFill>
                <a:latin typeface="Fira Sans SemiBold"/>
                <a:ea typeface="Fira Sans SemiBold"/>
                <a:cs typeface="Fira Sans SemiBold"/>
                <a:sym typeface="Fira Sans SemiBold"/>
              </a:rPr>
              <a:t> Advantages </a:t>
            </a:r>
            <a:r>
              <a:rPr lang="en" sz="2000" dirty="0">
                <a:solidFill>
                  <a:srgbClr val="434343"/>
                </a:solidFill>
                <a:latin typeface="Fira Sans SemiBold"/>
                <a:ea typeface="Fira Sans SemiBold"/>
                <a:cs typeface="Fira Sans SemiBold"/>
                <a:sym typeface="Fira Sans SemiBold"/>
              </a:rPr>
              <a:t>of Railway Reservation system web software</a:t>
            </a:r>
            <a:endParaRPr sz="2000" dirty="0">
              <a:solidFill>
                <a:srgbClr val="434343"/>
              </a:solidFill>
              <a:latin typeface="Fira Sans SemiBold"/>
              <a:ea typeface="Fira Sans SemiBold"/>
              <a:cs typeface="Fira Sans SemiBold"/>
              <a:sym typeface="Fira Sans SemiBold"/>
            </a:endParaRPr>
          </a:p>
          <a:p>
            <a:pPr marL="0" lvl="0" indent="0" algn="l" rtl="0">
              <a:lnSpc>
                <a:spcPct val="90000"/>
              </a:lnSpc>
              <a:spcBef>
                <a:spcPts val="0"/>
              </a:spcBef>
              <a:spcAft>
                <a:spcPts val="0"/>
              </a:spcAft>
              <a:buNone/>
            </a:pPr>
            <a:endParaRPr sz="1000" dirty="0">
              <a:solidFill>
                <a:srgbClr val="434343"/>
              </a:solidFill>
              <a:latin typeface="Fira Sans SemiBold"/>
              <a:ea typeface="Fira Sans SemiBold"/>
              <a:cs typeface="Fira Sans SemiBold"/>
              <a:sym typeface="Fira Sans SemiBold"/>
            </a:endParaRPr>
          </a:p>
          <a:p>
            <a:pPr marL="457200" lvl="0" indent="-317500" algn="l" rtl="0">
              <a:spcBef>
                <a:spcPts val="0"/>
              </a:spcBef>
              <a:spcAft>
                <a:spcPts val="0"/>
              </a:spcAft>
              <a:buClr>
                <a:srgbClr val="434343"/>
              </a:buClr>
              <a:buSzPts val="1400"/>
              <a:buFont typeface="Fira Sans"/>
              <a:buChar char="●"/>
            </a:pPr>
            <a:r>
              <a:rPr lang="en" dirty="0">
                <a:solidFill>
                  <a:schemeClr val="tx1"/>
                </a:solidFill>
                <a:latin typeface="Fira Sans"/>
                <a:ea typeface="Fira Sans"/>
                <a:cs typeface="Fira Sans"/>
                <a:sym typeface="Fira Sans"/>
              </a:rPr>
              <a:t>Users have the convenience of making reservations for trains via the internet at any time and from any location. There is no need for customers to go to physical ticket counters or rely on intermediaries because they can access the system through a web browser on their laptops, smartphones, or tablets.</a:t>
            </a:r>
            <a:endParaRPr dirty="0">
              <a:solidFill>
                <a:schemeClr val="tx1"/>
              </a:solidFill>
              <a:latin typeface="Fira Sans"/>
              <a:ea typeface="Fira Sans"/>
              <a:cs typeface="Fira Sans"/>
              <a:sym typeface="Fira Sans"/>
            </a:endParaRPr>
          </a:p>
          <a:p>
            <a:pPr marL="0" lvl="0" indent="0" algn="l" rtl="0">
              <a:spcBef>
                <a:spcPts val="0"/>
              </a:spcBef>
              <a:spcAft>
                <a:spcPts val="0"/>
              </a:spcAft>
              <a:buNone/>
            </a:pPr>
            <a:endParaRPr sz="500" dirty="0">
              <a:solidFill>
                <a:schemeClr val="tx1"/>
              </a:solidFill>
              <a:latin typeface="Fira Sans"/>
              <a:ea typeface="Fira Sans"/>
              <a:cs typeface="Fira Sans"/>
              <a:sym typeface="Fira Sans"/>
            </a:endParaRPr>
          </a:p>
          <a:p>
            <a:pPr marL="457200" lvl="0" indent="-317500" algn="l" rtl="0">
              <a:spcBef>
                <a:spcPts val="0"/>
              </a:spcBef>
              <a:spcAft>
                <a:spcPts val="0"/>
              </a:spcAft>
              <a:buClr>
                <a:srgbClr val="434343"/>
              </a:buClr>
              <a:buSzPts val="1400"/>
              <a:buFont typeface="Fira Sans"/>
              <a:buChar char="●"/>
            </a:pPr>
            <a:r>
              <a:rPr lang="en" dirty="0">
                <a:solidFill>
                  <a:schemeClr val="tx1"/>
                </a:solidFill>
                <a:latin typeface="Fira Sans"/>
                <a:ea typeface="Fira Sans"/>
                <a:cs typeface="Fira Sans"/>
                <a:sym typeface="Fira Sans"/>
              </a:rPr>
              <a:t>Web-based reservation systems are available 24/7, every day of the week, unlike physical ticket counters with set business hours. Bookings can be made whenever it is most convenient for the passenger, even on weekends and legal holidays.</a:t>
            </a:r>
            <a:endParaRPr dirty="0">
              <a:solidFill>
                <a:schemeClr val="tx1"/>
              </a:solidFill>
              <a:latin typeface="Fira Sans"/>
              <a:ea typeface="Fira Sans"/>
              <a:cs typeface="Fira Sans"/>
              <a:sym typeface="Fira Sans"/>
            </a:endParaRPr>
          </a:p>
          <a:p>
            <a:pPr marL="0" lvl="0" indent="0" algn="l" rtl="0">
              <a:spcBef>
                <a:spcPts val="0"/>
              </a:spcBef>
              <a:spcAft>
                <a:spcPts val="0"/>
              </a:spcAft>
              <a:buNone/>
            </a:pPr>
            <a:endParaRPr sz="500" dirty="0">
              <a:solidFill>
                <a:schemeClr val="tx1"/>
              </a:solidFill>
              <a:latin typeface="Fira Sans"/>
              <a:ea typeface="Fira Sans"/>
              <a:cs typeface="Fira Sans"/>
              <a:sym typeface="Fira Sans"/>
            </a:endParaRPr>
          </a:p>
          <a:p>
            <a:pPr marL="457200" lvl="0" indent="-317500" algn="l" rtl="0">
              <a:spcBef>
                <a:spcPts val="0"/>
              </a:spcBef>
              <a:spcAft>
                <a:spcPts val="0"/>
              </a:spcAft>
              <a:buClr>
                <a:srgbClr val="434343"/>
              </a:buClr>
              <a:buSzPts val="1400"/>
              <a:buFont typeface="Fira Sans"/>
              <a:buChar char="●"/>
            </a:pPr>
            <a:r>
              <a:rPr lang="en" dirty="0">
                <a:solidFill>
                  <a:schemeClr val="tx1"/>
                </a:solidFill>
                <a:latin typeface="Fira Sans"/>
                <a:ea typeface="Fira Sans"/>
                <a:cs typeface="Fira Sans"/>
                <a:sym typeface="Fira Sans"/>
              </a:rPr>
              <a:t>Web-based reservation systems offer a variety of secure online payment options, such as credit/debit cards, net banking, and digital wallets.In order to ensure a smooth and convenient transaction procedure, passengers can select the payment option that best suits them.</a:t>
            </a:r>
            <a:endParaRPr dirty="0">
              <a:solidFill>
                <a:schemeClr val="tx1"/>
              </a:solidFill>
              <a:latin typeface="Fira Sans"/>
              <a:ea typeface="Fira Sans"/>
              <a:cs typeface="Fira Sans"/>
              <a:sym typeface="Fira Sans"/>
            </a:endParaRPr>
          </a:p>
          <a:p>
            <a:pPr marL="0" lvl="0" indent="0" algn="l" rtl="0">
              <a:spcBef>
                <a:spcPts val="0"/>
              </a:spcBef>
              <a:spcAft>
                <a:spcPts val="0"/>
              </a:spcAft>
              <a:buNone/>
            </a:pPr>
            <a:endParaRPr sz="500" dirty="0">
              <a:solidFill>
                <a:schemeClr val="tx1"/>
              </a:solidFill>
              <a:latin typeface="Fira Sans"/>
              <a:ea typeface="Fira Sans"/>
              <a:cs typeface="Fira Sans"/>
              <a:sym typeface="Fira Sans"/>
            </a:endParaRPr>
          </a:p>
          <a:p>
            <a:pPr marL="457200" lvl="0" indent="-317500" algn="l" rtl="0">
              <a:spcBef>
                <a:spcPts val="0"/>
              </a:spcBef>
              <a:spcAft>
                <a:spcPts val="0"/>
              </a:spcAft>
              <a:buClr>
                <a:srgbClr val="434343"/>
              </a:buClr>
              <a:buSzPts val="1400"/>
              <a:buFont typeface="Fira Sans"/>
              <a:buChar char="●"/>
            </a:pPr>
            <a:r>
              <a:rPr lang="en" dirty="0">
                <a:solidFill>
                  <a:schemeClr val="tx1"/>
                </a:solidFill>
                <a:latin typeface="Fira Sans"/>
                <a:ea typeface="Fira Sans"/>
                <a:cs typeface="Fira Sans"/>
                <a:sym typeface="Fira Sans"/>
              </a:rPr>
              <a:t>During the online reservation procedure, passengers can view seat arrangements and choose their preferred seats. With the help of this tool, travellers can select seats according to their preferences, such as window or aisle seats, locations near restrooms, or particular coach sections.wallets. </a:t>
            </a:r>
            <a:endParaRPr dirty="0">
              <a:solidFill>
                <a:schemeClr val="tx1"/>
              </a:solidFill>
              <a:latin typeface="Fira Sans"/>
              <a:ea typeface="Fira Sans"/>
              <a:cs typeface="Fira Sans"/>
              <a:sym typeface="Fira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p:nvPr/>
        </p:nvSpPr>
        <p:spPr>
          <a:xfrm>
            <a:off x="521275" y="586200"/>
            <a:ext cx="6923400" cy="3000791"/>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Fira Sans"/>
              <a:buChar char="●"/>
            </a:pPr>
            <a:r>
              <a:rPr lang="en" dirty="0">
                <a:latin typeface="Fira Sans"/>
                <a:ea typeface="Fira Sans"/>
                <a:cs typeface="Fira Sans"/>
                <a:sym typeface="Fira Sans"/>
              </a:rPr>
              <a:t>The whole process of booking tickets is simple and effective with a railway reservation web programme. In just a few minutes, travellers may find available trains, verify seat availability, and confirm their reservations, saving time and avoiding the bother of standing in long lines at ticket booths.</a:t>
            </a:r>
            <a:endParaRPr dirty="0">
              <a:latin typeface="Fira Sans"/>
              <a:ea typeface="Fira Sans"/>
              <a:cs typeface="Fira Sans"/>
              <a:sym typeface="Fira Sans"/>
            </a:endParaRPr>
          </a:p>
          <a:p>
            <a:pPr marL="0" lvl="0" indent="0" algn="l" rtl="0">
              <a:spcBef>
                <a:spcPts val="0"/>
              </a:spcBef>
              <a:spcAft>
                <a:spcPts val="0"/>
              </a:spcAft>
              <a:buNone/>
            </a:pPr>
            <a:endParaRPr sz="700" dirty="0">
              <a:latin typeface="Fira Sans"/>
              <a:ea typeface="Fira Sans"/>
              <a:cs typeface="Fira Sans"/>
              <a:sym typeface="Fira Sans"/>
            </a:endParaRPr>
          </a:p>
          <a:p>
            <a:pPr marL="457200" lvl="0" indent="-317500" algn="l" rtl="0">
              <a:spcBef>
                <a:spcPts val="0"/>
              </a:spcBef>
              <a:spcAft>
                <a:spcPts val="0"/>
              </a:spcAft>
              <a:buSzPts val="1400"/>
              <a:buFont typeface="Fira Sans"/>
              <a:buChar char="●"/>
            </a:pPr>
            <a:r>
              <a:rPr lang="en" dirty="0">
                <a:latin typeface="Fira Sans"/>
                <a:ea typeface="Fira Sans"/>
                <a:cs typeface="Fira Sans"/>
                <a:sym typeface="Fira Sans"/>
              </a:rPr>
              <a:t>Typically, web-based reservation systems have options for changing and cancelling tickets. Subject to any applicable laws and regulations, passengers may simply alter their travel dates, change their boarding locations, or cancel tickets online.</a:t>
            </a:r>
            <a:endParaRPr dirty="0">
              <a:latin typeface="Fira Sans"/>
              <a:ea typeface="Fira Sans"/>
              <a:cs typeface="Fira Sans"/>
              <a:sym typeface="Fira Sans"/>
            </a:endParaRPr>
          </a:p>
          <a:p>
            <a:pPr marL="457200" lvl="0" indent="0" algn="l" rtl="0">
              <a:spcBef>
                <a:spcPts val="0"/>
              </a:spcBef>
              <a:spcAft>
                <a:spcPts val="0"/>
              </a:spcAft>
              <a:buNone/>
            </a:pPr>
            <a:endParaRPr sz="700" dirty="0">
              <a:latin typeface="Fira Sans"/>
              <a:ea typeface="Fira Sans"/>
              <a:cs typeface="Fira Sans"/>
              <a:sym typeface="Fira Sans"/>
            </a:endParaRPr>
          </a:p>
          <a:p>
            <a:pPr marL="457200" lvl="0" indent="-317500" algn="l" rtl="0">
              <a:spcBef>
                <a:spcPts val="0"/>
              </a:spcBef>
              <a:spcAft>
                <a:spcPts val="0"/>
              </a:spcAft>
              <a:buSzPts val="1400"/>
              <a:buFont typeface="Fira Sans"/>
              <a:buChar char="●"/>
            </a:pPr>
            <a:r>
              <a:rPr lang="en" dirty="0">
                <a:latin typeface="Fira Sans"/>
                <a:ea typeface="Fira Sans"/>
                <a:cs typeface="Fira Sans"/>
                <a:sym typeface="Fira Sans"/>
              </a:rPr>
              <a:t>Physical tickets and printed receipts are not required when purchasing tickets online through a web-based system. The option for passengers to carry their electronic tickets reduces paperwork and helps the environment.</a:t>
            </a:r>
            <a:endParaRPr dirty="0">
              <a:latin typeface="Fira Sans"/>
              <a:ea typeface="Fira Sans"/>
              <a:cs typeface="Fira Sans"/>
              <a:sym typeface="Fira Sans"/>
            </a:endParaRPr>
          </a:p>
          <a:p>
            <a:pPr marL="457200" lvl="0" indent="0" algn="l" rtl="0">
              <a:spcBef>
                <a:spcPts val="0"/>
              </a:spcBef>
              <a:spcAft>
                <a:spcPts val="0"/>
              </a:spcAft>
              <a:buNone/>
            </a:pPr>
            <a:endParaRPr sz="1500" dirty="0">
              <a:latin typeface="Fira Sans Light"/>
              <a:ea typeface="Fira Sans Light"/>
              <a:cs typeface="Fira Sans Light"/>
              <a:sym typeface="Fira San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8"/>
          <p:cNvSpPr txBox="1">
            <a:spLocks noGrp="1"/>
          </p:cNvSpPr>
          <p:nvPr>
            <p:ph type="title"/>
          </p:nvPr>
        </p:nvSpPr>
        <p:spPr>
          <a:xfrm>
            <a:off x="515850" y="388800"/>
            <a:ext cx="6962100" cy="387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000">
                <a:solidFill>
                  <a:schemeClr val="dk1"/>
                </a:solidFill>
              </a:rPr>
              <a:t>Disadvantages </a:t>
            </a:r>
            <a:r>
              <a:rPr lang="en" sz="2000">
                <a:solidFill>
                  <a:srgbClr val="434343"/>
                </a:solidFill>
              </a:rPr>
              <a:t>of Railway Reservation system web software</a:t>
            </a:r>
            <a:endParaRPr sz="3700"/>
          </a:p>
        </p:txBody>
      </p:sp>
      <p:sp>
        <p:nvSpPr>
          <p:cNvPr id="121" name="Google Shape;121;p18"/>
          <p:cNvSpPr txBox="1">
            <a:spLocks noGrp="1"/>
          </p:cNvSpPr>
          <p:nvPr>
            <p:ph type="body" idx="1"/>
          </p:nvPr>
        </p:nvSpPr>
        <p:spPr>
          <a:xfrm>
            <a:off x="515850" y="1006425"/>
            <a:ext cx="7100100" cy="3543900"/>
          </a:xfrm>
          <a:prstGeom prst="rect">
            <a:avLst/>
          </a:prstGeom>
        </p:spPr>
        <p:txBody>
          <a:bodyPr spcFirstLastPara="1" wrap="square" lIns="0" tIns="0" rIns="0" bIns="0" anchor="t" anchorCtr="0">
            <a:noAutofit/>
          </a:bodyPr>
          <a:lstStyle/>
          <a:p>
            <a:pPr marL="457200" lvl="0" indent="-317500" algn="l" rtl="0">
              <a:lnSpc>
                <a:spcPct val="90000"/>
              </a:lnSpc>
              <a:spcBef>
                <a:spcPts val="0"/>
              </a:spcBef>
              <a:spcAft>
                <a:spcPts val="0"/>
              </a:spcAft>
              <a:buClr>
                <a:schemeClr val="dk1"/>
              </a:buClr>
              <a:buSzPts val="1400"/>
              <a:buChar char="●"/>
            </a:pPr>
            <a:r>
              <a:rPr lang="en" sz="1400" dirty="0">
                <a:solidFill>
                  <a:schemeClr val="tx1"/>
                </a:solidFill>
                <a:latin typeface="Fira Sans SemiBold"/>
                <a:ea typeface="Fira Sans SemiBold"/>
                <a:cs typeface="Fira Sans SemiBold"/>
                <a:sym typeface="Fira Sans SemiBold"/>
              </a:rPr>
              <a:t>Technical Issues: </a:t>
            </a:r>
            <a:r>
              <a:rPr lang="en" sz="1400" dirty="0">
                <a:solidFill>
                  <a:schemeClr val="tx1"/>
                </a:solidFill>
                <a:latin typeface="Fira Sans"/>
                <a:ea typeface="Fira Sans"/>
                <a:cs typeface="Fira Sans"/>
                <a:sym typeface="Fira Sans"/>
              </a:rPr>
              <a:t>Like any software, you may encounter technical issues such as system bugs, system downtime or connectivity problems.These issues disrupt your operations and may require prompt technical support to resolve.</a:t>
            </a:r>
            <a:endParaRPr sz="1400" dirty="0">
              <a:solidFill>
                <a:schemeClr val="tx1"/>
              </a:solidFill>
              <a:latin typeface="Fira Sans"/>
              <a:ea typeface="Fira Sans"/>
              <a:cs typeface="Fira Sans"/>
              <a:sym typeface="Fira Sans"/>
            </a:endParaRPr>
          </a:p>
          <a:p>
            <a:pPr marL="0" lvl="0" indent="0" algn="l" rtl="0">
              <a:lnSpc>
                <a:spcPct val="90000"/>
              </a:lnSpc>
              <a:spcBef>
                <a:spcPts val="0"/>
              </a:spcBef>
              <a:spcAft>
                <a:spcPts val="0"/>
              </a:spcAft>
              <a:buNone/>
            </a:pPr>
            <a:endParaRPr sz="1000" dirty="0">
              <a:solidFill>
                <a:schemeClr val="tx1"/>
              </a:solidFill>
              <a:latin typeface="Fira Sans SemiBold"/>
              <a:ea typeface="Fira Sans SemiBold"/>
              <a:cs typeface="Fira Sans SemiBold"/>
              <a:sym typeface="Fira Sans SemiBold"/>
            </a:endParaRPr>
          </a:p>
          <a:p>
            <a:pPr marL="457200" lvl="0" indent="-317500" algn="l" rtl="0">
              <a:lnSpc>
                <a:spcPct val="90000"/>
              </a:lnSpc>
              <a:spcBef>
                <a:spcPts val="0"/>
              </a:spcBef>
              <a:spcAft>
                <a:spcPts val="0"/>
              </a:spcAft>
              <a:buClr>
                <a:schemeClr val="dk1"/>
              </a:buClr>
              <a:buSzPts val="1400"/>
              <a:buChar char="●"/>
            </a:pPr>
            <a:r>
              <a:rPr lang="en" sz="1400" dirty="0">
                <a:solidFill>
                  <a:schemeClr val="tx1"/>
                </a:solidFill>
                <a:latin typeface="Fira Sans SemiBold"/>
                <a:ea typeface="Fira Sans SemiBold"/>
                <a:cs typeface="Fira Sans SemiBold"/>
                <a:sym typeface="Fira Sans SemiBold"/>
              </a:rPr>
              <a:t>Cost: </a:t>
            </a:r>
            <a:r>
              <a:rPr lang="en" sz="1400" dirty="0">
                <a:solidFill>
                  <a:schemeClr val="tx1"/>
                </a:solidFill>
                <a:latin typeface="Fira Sans"/>
                <a:ea typeface="Fira Sans"/>
                <a:cs typeface="Fira Sans"/>
                <a:sym typeface="Fira Sans"/>
              </a:rPr>
              <a:t>Extra convenience fee will be charged in the form of taxes. So you are required to pay additional amount only in case of online transaction.</a:t>
            </a:r>
            <a:endParaRPr sz="1400" dirty="0">
              <a:solidFill>
                <a:schemeClr val="tx1"/>
              </a:solidFill>
              <a:latin typeface="Fira Sans"/>
              <a:ea typeface="Fira Sans"/>
              <a:cs typeface="Fira Sans"/>
              <a:sym typeface="Fira Sans"/>
            </a:endParaRPr>
          </a:p>
          <a:p>
            <a:pPr marL="0" lvl="0" indent="0" algn="l" rtl="0">
              <a:lnSpc>
                <a:spcPct val="90000"/>
              </a:lnSpc>
              <a:spcBef>
                <a:spcPts val="0"/>
              </a:spcBef>
              <a:spcAft>
                <a:spcPts val="0"/>
              </a:spcAft>
              <a:buNone/>
            </a:pPr>
            <a:endParaRPr sz="1400" dirty="0">
              <a:solidFill>
                <a:schemeClr val="tx1"/>
              </a:solidFill>
              <a:latin typeface="Fira Sans SemiBold"/>
              <a:ea typeface="Fira Sans SemiBold"/>
              <a:cs typeface="Fira Sans SemiBold"/>
              <a:sym typeface="Fira Sans SemiBold"/>
            </a:endParaRPr>
          </a:p>
          <a:p>
            <a:pPr marL="457200" lvl="0" indent="-317500" algn="l" rtl="0">
              <a:lnSpc>
                <a:spcPct val="90000"/>
              </a:lnSpc>
              <a:spcBef>
                <a:spcPts val="0"/>
              </a:spcBef>
              <a:spcAft>
                <a:spcPts val="0"/>
              </a:spcAft>
              <a:buClr>
                <a:schemeClr val="dk1"/>
              </a:buClr>
              <a:buSzPts val="1400"/>
              <a:buChar char="●"/>
            </a:pPr>
            <a:r>
              <a:rPr lang="en" sz="1400" dirty="0">
                <a:solidFill>
                  <a:schemeClr val="tx1"/>
                </a:solidFill>
                <a:latin typeface="Fira Sans SemiBold"/>
                <a:ea typeface="Fira Sans SemiBold"/>
                <a:cs typeface="Fira Sans SemiBold"/>
                <a:sym typeface="Fira Sans SemiBold"/>
              </a:rPr>
              <a:t>Dependency on Internet: </a:t>
            </a:r>
            <a:r>
              <a:rPr lang="en" sz="1400" dirty="0">
                <a:solidFill>
                  <a:schemeClr val="tx1"/>
                </a:solidFill>
                <a:latin typeface="Fira Sans"/>
                <a:ea typeface="Fira Sans"/>
                <a:cs typeface="Fira Sans"/>
                <a:sym typeface="Fira Sans"/>
              </a:rPr>
              <a:t>The system relies on stable internet connection. So if your internet connection is slow or experiencing downtime, it may hinder your payment or disrupt your operations.</a:t>
            </a:r>
            <a:endParaRPr sz="1400" dirty="0">
              <a:solidFill>
                <a:schemeClr val="tx1"/>
              </a:solidFill>
              <a:latin typeface="Fira Sans"/>
              <a:ea typeface="Fira Sans"/>
              <a:cs typeface="Fira Sans"/>
              <a:sym typeface="Fira Sans"/>
            </a:endParaRPr>
          </a:p>
          <a:p>
            <a:pPr marL="0" lvl="0" indent="0" algn="l" rtl="0">
              <a:lnSpc>
                <a:spcPct val="90000"/>
              </a:lnSpc>
              <a:spcBef>
                <a:spcPts val="0"/>
              </a:spcBef>
              <a:spcAft>
                <a:spcPts val="0"/>
              </a:spcAft>
              <a:buNone/>
            </a:pPr>
            <a:endParaRPr sz="1000" dirty="0">
              <a:solidFill>
                <a:schemeClr val="tx1"/>
              </a:solidFill>
              <a:latin typeface="Fira Sans SemiBold"/>
              <a:ea typeface="Fira Sans SemiBold"/>
              <a:cs typeface="Fira Sans SemiBold"/>
              <a:sym typeface="Fira Sans SemiBold"/>
            </a:endParaRPr>
          </a:p>
          <a:p>
            <a:pPr marL="457200" lvl="0" indent="-317500" algn="l" rtl="0">
              <a:lnSpc>
                <a:spcPct val="90000"/>
              </a:lnSpc>
              <a:spcBef>
                <a:spcPts val="0"/>
              </a:spcBef>
              <a:spcAft>
                <a:spcPts val="0"/>
              </a:spcAft>
              <a:buClr>
                <a:schemeClr val="dk1"/>
              </a:buClr>
              <a:buSzPts val="1400"/>
              <a:buChar char="●"/>
            </a:pPr>
            <a:r>
              <a:rPr lang="en" sz="1400" dirty="0">
                <a:solidFill>
                  <a:schemeClr val="tx1"/>
                </a:solidFill>
                <a:latin typeface="Fira Sans SemiBold"/>
                <a:ea typeface="Fira Sans SemiBold"/>
                <a:cs typeface="Fira Sans SemiBold"/>
                <a:sym typeface="Fira Sans SemiBold"/>
              </a:rPr>
              <a:t>Security Risks: </a:t>
            </a:r>
            <a:r>
              <a:rPr lang="en" sz="1400" dirty="0">
                <a:solidFill>
                  <a:schemeClr val="tx1"/>
                </a:solidFill>
                <a:latin typeface="Fira Sans"/>
                <a:ea typeface="Fira Sans"/>
                <a:cs typeface="Fira Sans"/>
                <a:sym typeface="Fira Sans"/>
              </a:rPr>
              <a:t>The software systems are susceptible to security threats such as data breaches and unauthorised access. So it is crucial to implement robust security measures.</a:t>
            </a:r>
          </a:p>
          <a:p>
            <a:pPr marL="457200" lvl="0" indent="-317500" algn="l" rtl="0">
              <a:lnSpc>
                <a:spcPct val="90000"/>
              </a:lnSpc>
              <a:spcBef>
                <a:spcPts val="0"/>
              </a:spcBef>
              <a:spcAft>
                <a:spcPts val="0"/>
              </a:spcAft>
              <a:buClr>
                <a:schemeClr val="dk1"/>
              </a:buClr>
              <a:buSzPts val="1400"/>
              <a:buChar char="●"/>
            </a:pPr>
            <a:endParaRPr sz="700" dirty="0">
              <a:solidFill>
                <a:schemeClr val="tx1"/>
              </a:solidFill>
              <a:latin typeface="Fira Sans"/>
              <a:ea typeface="Fira Sans"/>
              <a:cs typeface="Fira Sans"/>
              <a:sym typeface="Fira Sans"/>
            </a:endParaRPr>
          </a:p>
          <a:p>
            <a:pPr marL="457200" lvl="0" indent="-317500" algn="l" rtl="0">
              <a:lnSpc>
                <a:spcPct val="90000"/>
              </a:lnSpc>
              <a:spcBef>
                <a:spcPts val="0"/>
              </a:spcBef>
              <a:spcAft>
                <a:spcPts val="0"/>
              </a:spcAft>
              <a:buClr>
                <a:schemeClr val="dk1"/>
              </a:buClr>
              <a:buSzPts val="1400"/>
              <a:buFont typeface="Fira Sans"/>
              <a:buChar char="●"/>
            </a:pPr>
            <a:r>
              <a:rPr lang="en" sz="1400" b="1" dirty="0">
                <a:solidFill>
                  <a:schemeClr val="tx1"/>
                </a:solidFill>
                <a:latin typeface="Fira Sans SemiBold" panose="020B0603050000020004" pitchFamily="34" charset="0"/>
                <a:ea typeface="Fira Sans"/>
                <a:cs typeface="Fira Sans"/>
                <a:sym typeface="Fira Sans"/>
              </a:rPr>
              <a:t>Insufficient personal assistance : </a:t>
            </a:r>
            <a:r>
              <a:rPr lang="en" sz="1400" dirty="0">
                <a:solidFill>
                  <a:schemeClr val="tx1"/>
                </a:solidFill>
                <a:latin typeface="Fira Sans"/>
                <a:ea typeface="Fira Sans"/>
                <a:cs typeface="Fira Sans"/>
                <a:sym typeface="Fira Sans"/>
              </a:rPr>
              <a:t>Web software does not directly contact with customers way traditional ticket counters do. Some users might prefer or need individual assistance with directions, explanations, or addressing certain booking needs. Users could get a less personalised experience if there is no personal support.</a:t>
            </a:r>
            <a:endParaRPr sz="1400" dirty="0">
              <a:solidFill>
                <a:schemeClr val="tx1"/>
              </a:solidFill>
              <a:latin typeface="Fira Sans"/>
              <a:ea typeface="Fira Sans"/>
              <a:cs typeface="Fira Sans"/>
              <a:sym typeface="Fira Sans"/>
            </a:endParaRPr>
          </a:p>
          <a:p>
            <a:pPr marL="457200" lvl="0" indent="0" algn="l" rtl="0">
              <a:lnSpc>
                <a:spcPct val="90000"/>
              </a:lnSpc>
              <a:spcBef>
                <a:spcPts val="0"/>
              </a:spcBef>
              <a:spcAft>
                <a:spcPts val="0"/>
              </a:spcAft>
              <a:buNone/>
            </a:pPr>
            <a:endParaRPr sz="1400" dirty="0">
              <a:latin typeface="Fira Sans"/>
              <a:ea typeface="Fira Sans"/>
              <a:cs typeface="Fira Sans"/>
              <a:sym typeface="Fira Sans"/>
            </a:endParaRPr>
          </a:p>
          <a:p>
            <a:pPr marL="457200" lvl="0" indent="0" algn="l" rtl="0">
              <a:lnSpc>
                <a:spcPct val="90000"/>
              </a:lnSpc>
              <a:spcBef>
                <a:spcPts val="0"/>
              </a:spcBef>
              <a:spcAft>
                <a:spcPts val="0"/>
              </a:spcAft>
              <a:buNone/>
            </a:pPr>
            <a:endParaRPr sz="1400" dirty="0">
              <a:latin typeface="Fira Sans"/>
              <a:ea typeface="Fira Sans"/>
              <a:cs typeface="Fira Sans"/>
              <a:sym typeface="Fira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9"/>
          <p:cNvSpPr txBox="1">
            <a:spLocks noGrp="1"/>
          </p:cNvSpPr>
          <p:nvPr>
            <p:ph type="title"/>
          </p:nvPr>
        </p:nvSpPr>
        <p:spPr>
          <a:xfrm>
            <a:off x="447925" y="432375"/>
            <a:ext cx="6962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3400">
                <a:solidFill>
                  <a:schemeClr val="accent2"/>
                </a:solidFill>
              </a:rPr>
              <a:t>System Requirements</a:t>
            </a:r>
            <a:endParaRPr sz="3400">
              <a:solidFill>
                <a:schemeClr val="accent2"/>
              </a:solidFill>
            </a:endParaRPr>
          </a:p>
        </p:txBody>
      </p:sp>
      <p:sp>
        <p:nvSpPr>
          <p:cNvPr id="127" name="Google Shape;127;p19"/>
          <p:cNvSpPr txBox="1">
            <a:spLocks noGrp="1"/>
          </p:cNvSpPr>
          <p:nvPr>
            <p:ph type="body" idx="1"/>
          </p:nvPr>
        </p:nvSpPr>
        <p:spPr>
          <a:xfrm>
            <a:off x="447925" y="985300"/>
            <a:ext cx="7181400" cy="3551700"/>
          </a:xfrm>
          <a:prstGeom prst="rect">
            <a:avLst/>
          </a:prstGeom>
        </p:spPr>
        <p:txBody>
          <a:bodyPr spcFirstLastPara="1" wrap="square" lIns="0" tIns="0" rIns="0" bIns="0" anchor="t" anchorCtr="0">
            <a:noAutofit/>
          </a:bodyPr>
          <a:lstStyle/>
          <a:p>
            <a:pPr marL="0" lvl="0" indent="0" algn="l" rtl="0">
              <a:lnSpc>
                <a:spcPct val="90000"/>
              </a:lnSpc>
              <a:spcBef>
                <a:spcPts val="0"/>
              </a:spcBef>
              <a:spcAft>
                <a:spcPts val="0"/>
              </a:spcAft>
              <a:buNone/>
            </a:pPr>
            <a:r>
              <a:rPr lang="en" sz="2000">
                <a:latin typeface="Fira Sans SemiBold"/>
                <a:ea typeface="Fira Sans SemiBold"/>
                <a:cs typeface="Fira Sans SemiBold"/>
                <a:sym typeface="Fira Sans SemiBold"/>
              </a:rPr>
              <a:t> Software Requirements</a:t>
            </a:r>
            <a:endParaRPr sz="2000">
              <a:latin typeface="Fira Sans SemiBold"/>
              <a:ea typeface="Fira Sans SemiBold"/>
              <a:cs typeface="Fira Sans SemiBold"/>
              <a:sym typeface="Fira Sans SemiBold"/>
            </a:endParaRPr>
          </a:p>
          <a:p>
            <a:pPr marL="0" lvl="0" indent="0" algn="l" rtl="0">
              <a:lnSpc>
                <a:spcPct val="90000"/>
              </a:lnSpc>
              <a:spcBef>
                <a:spcPts val="0"/>
              </a:spcBef>
              <a:spcAft>
                <a:spcPts val="0"/>
              </a:spcAft>
              <a:buNone/>
            </a:pPr>
            <a:endParaRPr sz="1400">
              <a:latin typeface="Fira Sans SemiBold"/>
              <a:ea typeface="Fira Sans SemiBold"/>
              <a:cs typeface="Fira Sans SemiBold"/>
              <a:sym typeface="Fira Sans SemiBold"/>
            </a:endParaRPr>
          </a:p>
          <a:p>
            <a:pPr marL="457200" lvl="0" indent="-317500" algn="l" rtl="0">
              <a:lnSpc>
                <a:spcPct val="90000"/>
              </a:lnSpc>
              <a:spcBef>
                <a:spcPts val="0"/>
              </a:spcBef>
              <a:spcAft>
                <a:spcPts val="0"/>
              </a:spcAft>
              <a:buClr>
                <a:schemeClr val="dk1"/>
              </a:buClr>
              <a:buSzPts val="1400"/>
              <a:buChar char="●"/>
            </a:pPr>
            <a:r>
              <a:rPr lang="en" sz="1400">
                <a:latin typeface="Fira Sans SemiBold"/>
                <a:ea typeface="Fira Sans SemiBold"/>
                <a:cs typeface="Fira Sans SemiBold"/>
                <a:sym typeface="Fira Sans SemiBold"/>
              </a:rPr>
              <a:t>Operating System: </a:t>
            </a:r>
            <a:r>
              <a:rPr lang="en" sz="1400">
                <a:latin typeface="Fira Sans"/>
                <a:ea typeface="Fira Sans"/>
                <a:cs typeface="Fira Sans"/>
                <a:sym typeface="Fira Sans"/>
              </a:rPr>
              <a:t>The Railway reservation system may be compatible with popular Operating systems such as Windows, MacOS, or Linux. </a:t>
            </a:r>
            <a:endParaRPr sz="1400">
              <a:latin typeface="Fira Sans"/>
              <a:ea typeface="Fira Sans"/>
              <a:cs typeface="Fira Sans"/>
              <a:sym typeface="Fira Sans"/>
            </a:endParaRPr>
          </a:p>
          <a:p>
            <a:pPr marL="0" lvl="0" indent="0" algn="l" rtl="0">
              <a:lnSpc>
                <a:spcPct val="90000"/>
              </a:lnSpc>
              <a:spcBef>
                <a:spcPts val="0"/>
              </a:spcBef>
              <a:spcAft>
                <a:spcPts val="0"/>
              </a:spcAft>
              <a:buNone/>
            </a:pPr>
            <a:endParaRPr sz="1000">
              <a:latin typeface="Fira Sans"/>
              <a:ea typeface="Fira Sans"/>
              <a:cs typeface="Fira Sans"/>
              <a:sym typeface="Fira Sans"/>
            </a:endParaRPr>
          </a:p>
          <a:p>
            <a:pPr marL="457200" lvl="0" indent="-317500" algn="l" rtl="0">
              <a:lnSpc>
                <a:spcPct val="90000"/>
              </a:lnSpc>
              <a:spcBef>
                <a:spcPts val="0"/>
              </a:spcBef>
              <a:spcAft>
                <a:spcPts val="0"/>
              </a:spcAft>
              <a:buClr>
                <a:schemeClr val="dk1"/>
              </a:buClr>
              <a:buSzPts val="1400"/>
              <a:buChar char="●"/>
            </a:pPr>
            <a:r>
              <a:rPr lang="en" sz="1400">
                <a:latin typeface="Fira Sans SemiBold"/>
                <a:ea typeface="Fira Sans SemiBold"/>
                <a:cs typeface="Fira Sans SemiBold"/>
                <a:sym typeface="Fira Sans SemiBold"/>
              </a:rPr>
              <a:t>Web Browser: </a:t>
            </a:r>
            <a:r>
              <a:rPr lang="en" sz="1400">
                <a:latin typeface="Fira Sans"/>
                <a:ea typeface="Fira Sans"/>
                <a:cs typeface="Fira Sans"/>
                <a:sym typeface="Fira Sans"/>
              </a:rPr>
              <a:t>As it is a web based application, Software like Apache or Nginx to handle web-based communication and serve web pages.</a:t>
            </a:r>
            <a:endParaRPr sz="1400">
              <a:latin typeface="Fira Sans"/>
              <a:ea typeface="Fira Sans"/>
              <a:cs typeface="Fira Sans"/>
              <a:sym typeface="Fira Sans"/>
            </a:endParaRPr>
          </a:p>
          <a:p>
            <a:pPr marL="457200" lvl="0" indent="0" algn="l" rtl="0">
              <a:lnSpc>
                <a:spcPct val="90000"/>
              </a:lnSpc>
              <a:spcBef>
                <a:spcPts val="0"/>
              </a:spcBef>
              <a:spcAft>
                <a:spcPts val="0"/>
              </a:spcAft>
              <a:buNone/>
            </a:pPr>
            <a:endParaRPr sz="1400">
              <a:latin typeface="Fira Sans"/>
              <a:ea typeface="Fira Sans"/>
              <a:cs typeface="Fira Sans"/>
              <a:sym typeface="Fira Sans"/>
            </a:endParaRPr>
          </a:p>
          <a:p>
            <a:pPr marL="457200" lvl="0" indent="-317500" algn="l" rtl="0">
              <a:lnSpc>
                <a:spcPct val="90000"/>
              </a:lnSpc>
              <a:spcBef>
                <a:spcPts val="0"/>
              </a:spcBef>
              <a:spcAft>
                <a:spcPts val="0"/>
              </a:spcAft>
              <a:buClr>
                <a:schemeClr val="dk1"/>
              </a:buClr>
              <a:buSzPts val="1400"/>
              <a:buChar char="●"/>
            </a:pPr>
            <a:r>
              <a:rPr lang="en" sz="1400">
                <a:latin typeface="Fira Sans SemiBold"/>
                <a:ea typeface="Fira Sans SemiBold"/>
                <a:cs typeface="Fira Sans SemiBold"/>
                <a:sym typeface="Fira Sans SemiBold"/>
              </a:rPr>
              <a:t>Database Management System: </a:t>
            </a:r>
            <a:r>
              <a:rPr lang="en" sz="1400">
                <a:latin typeface="Fira Sans"/>
                <a:ea typeface="Fira Sans"/>
                <a:cs typeface="Fira Sans"/>
                <a:sym typeface="Fira Sans"/>
              </a:rPr>
              <a:t>The software may require a specific database management system such as MySQL or Microsoft SQL server to store and retrieve data. </a:t>
            </a:r>
            <a:endParaRPr sz="1400">
              <a:latin typeface="Fira Sans"/>
              <a:ea typeface="Fira Sans"/>
              <a:cs typeface="Fira Sans"/>
              <a:sym typeface="Fira Sans"/>
            </a:endParaRPr>
          </a:p>
          <a:p>
            <a:pPr marL="0" lvl="0" indent="0" algn="l" rtl="0">
              <a:lnSpc>
                <a:spcPct val="90000"/>
              </a:lnSpc>
              <a:spcBef>
                <a:spcPts val="0"/>
              </a:spcBef>
              <a:spcAft>
                <a:spcPts val="0"/>
              </a:spcAft>
              <a:buNone/>
            </a:pPr>
            <a:endParaRPr sz="1000">
              <a:latin typeface="Fira Sans SemiBold"/>
              <a:ea typeface="Fira Sans SemiBold"/>
              <a:cs typeface="Fira Sans SemiBold"/>
              <a:sym typeface="Fira Sans SemiBold"/>
            </a:endParaRPr>
          </a:p>
          <a:p>
            <a:pPr marL="457200" lvl="0" indent="-317500" algn="l" rtl="0">
              <a:lnSpc>
                <a:spcPct val="90000"/>
              </a:lnSpc>
              <a:spcBef>
                <a:spcPts val="0"/>
              </a:spcBef>
              <a:spcAft>
                <a:spcPts val="0"/>
              </a:spcAft>
              <a:buClr>
                <a:schemeClr val="dk1"/>
              </a:buClr>
              <a:buSzPts val="1400"/>
              <a:buChar char="●"/>
            </a:pPr>
            <a:r>
              <a:rPr lang="en" sz="1400">
                <a:latin typeface="Fira Sans SemiBold"/>
                <a:ea typeface="Fira Sans SemiBold"/>
                <a:cs typeface="Fira Sans SemiBold"/>
                <a:sym typeface="Fira Sans SemiBold"/>
              </a:rPr>
              <a:t>Programming Frameworks: </a:t>
            </a:r>
            <a:r>
              <a:rPr lang="en" sz="1400">
                <a:latin typeface="Fira Sans"/>
                <a:ea typeface="Fira Sans"/>
                <a:cs typeface="Fira Sans"/>
                <a:sym typeface="Fira Sans"/>
              </a:rPr>
              <a:t>Depending on the software , it may require specific programming languages like HTML, PHP or Java for development and execution.</a:t>
            </a:r>
            <a:endParaRPr sz="1400">
              <a:latin typeface="Fira Sans"/>
              <a:ea typeface="Fira Sans"/>
              <a:cs typeface="Fira Sans"/>
              <a:sym typeface="Fira Sans"/>
            </a:endParaRPr>
          </a:p>
          <a:p>
            <a:pPr marL="0" lvl="0" indent="0" algn="l" rtl="0">
              <a:lnSpc>
                <a:spcPct val="90000"/>
              </a:lnSpc>
              <a:spcBef>
                <a:spcPts val="0"/>
              </a:spcBef>
              <a:spcAft>
                <a:spcPts val="0"/>
              </a:spcAft>
              <a:buNone/>
            </a:pPr>
            <a:endParaRPr sz="1000">
              <a:latin typeface="Fira Sans"/>
              <a:ea typeface="Fira Sans"/>
              <a:cs typeface="Fira Sans"/>
              <a:sym typeface="Fira Sans"/>
            </a:endParaRPr>
          </a:p>
          <a:p>
            <a:pPr marL="457200" lvl="0" indent="-317500" algn="l" rtl="0">
              <a:lnSpc>
                <a:spcPct val="90000"/>
              </a:lnSpc>
              <a:spcBef>
                <a:spcPts val="0"/>
              </a:spcBef>
              <a:spcAft>
                <a:spcPts val="0"/>
              </a:spcAft>
              <a:buClr>
                <a:schemeClr val="dk1"/>
              </a:buClr>
              <a:buSzPts val="1400"/>
              <a:buFont typeface="Fira Sans"/>
              <a:buChar char="●"/>
            </a:pPr>
            <a:r>
              <a:rPr lang="en" sz="1400" b="1">
                <a:latin typeface="Fira Sans"/>
                <a:ea typeface="Fira Sans"/>
                <a:cs typeface="Fira Sans"/>
                <a:sym typeface="Fira Sans"/>
              </a:rPr>
              <a:t>User Interface</a:t>
            </a:r>
            <a:r>
              <a:rPr lang="en" sz="1400">
                <a:latin typeface="Fira Sans"/>
                <a:ea typeface="Fira Sans"/>
                <a:cs typeface="Fira Sans"/>
                <a:sym typeface="Fira Sans"/>
              </a:rPr>
              <a:t>: A user-friendly web interface for customers to search, book, and manage their reservations.</a:t>
            </a:r>
            <a:endParaRPr sz="1400">
              <a:latin typeface="Fira Sans"/>
              <a:ea typeface="Fira Sans"/>
              <a:cs typeface="Fira Sans"/>
              <a:sym typeface="Fira Sans"/>
            </a:endParaRPr>
          </a:p>
          <a:p>
            <a:pPr marL="0" lvl="0" indent="0" algn="l" rtl="0">
              <a:lnSpc>
                <a:spcPct val="90000"/>
              </a:lnSpc>
              <a:spcBef>
                <a:spcPts val="0"/>
              </a:spcBef>
              <a:spcAft>
                <a:spcPts val="0"/>
              </a:spcAft>
              <a:buNone/>
            </a:pPr>
            <a:endParaRPr sz="2000">
              <a:latin typeface="Fira Sans SemiBold"/>
              <a:ea typeface="Fira Sans SemiBold"/>
              <a:cs typeface="Fira Sans SemiBold"/>
              <a:sym typeface="Fira Sans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0"/>
          <p:cNvSpPr txBox="1"/>
          <p:nvPr/>
        </p:nvSpPr>
        <p:spPr>
          <a:xfrm>
            <a:off x="906100" y="764000"/>
            <a:ext cx="3000000" cy="3786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endParaRPr/>
          </a:p>
        </p:txBody>
      </p:sp>
      <p:sp>
        <p:nvSpPr>
          <p:cNvPr id="133" name="Google Shape;133;p20"/>
          <p:cNvSpPr txBox="1">
            <a:spLocks noGrp="1"/>
          </p:cNvSpPr>
          <p:nvPr>
            <p:ph type="title"/>
          </p:nvPr>
        </p:nvSpPr>
        <p:spPr>
          <a:xfrm>
            <a:off x="613500" y="649700"/>
            <a:ext cx="6962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endParaRPr sz="1400">
              <a:solidFill>
                <a:srgbClr val="000000"/>
              </a:solidFill>
              <a:latin typeface="Arial"/>
              <a:ea typeface="Arial"/>
              <a:cs typeface="Arial"/>
              <a:sym typeface="Arial"/>
            </a:endParaRPr>
          </a:p>
          <a:p>
            <a:pPr marL="0" lvl="0" indent="0" algn="l" rtl="0">
              <a:spcBef>
                <a:spcPts val="0"/>
              </a:spcBef>
              <a:spcAft>
                <a:spcPts val="0"/>
              </a:spcAft>
              <a:buNone/>
            </a:pPr>
            <a:r>
              <a:rPr lang="en" sz="2000">
                <a:solidFill>
                  <a:schemeClr val="dk1"/>
                </a:solidFill>
              </a:rPr>
              <a:t>Hardware Requirements</a:t>
            </a:r>
            <a:endParaRPr/>
          </a:p>
        </p:txBody>
      </p:sp>
      <p:sp>
        <p:nvSpPr>
          <p:cNvPr id="134" name="Google Shape;134;p20"/>
          <p:cNvSpPr txBox="1">
            <a:spLocks noGrp="1"/>
          </p:cNvSpPr>
          <p:nvPr>
            <p:ph type="body" idx="1"/>
          </p:nvPr>
        </p:nvSpPr>
        <p:spPr>
          <a:xfrm>
            <a:off x="499675" y="1306150"/>
            <a:ext cx="6962100" cy="3189600"/>
          </a:xfrm>
          <a:prstGeom prst="rect">
            <a:avLst/>
          </a:prstGeom>
        </p:spPr>
        <p:txBody>
          <a:bodyPr spcFirstLastPara="1" wrap="square" lIns="0" tIns="0" rIns="0" bIns="0" anchor="t" anchorCtr="0">
            <a:noAutofit/>
          </a:bodyPr>
          <a:lstStyle/>
          <a:p>
            <a:pPr marL="457200" lvl="0" indent="-317500" algn="l" rtl="0">
              <a:lnSpc>
                <a:spcPct val="90000"/>
              </a:lnSpc>
              <a:spcBef>
                <a:spcPts val="0"/>
              </a:spcBef>
              <a:spcAft>
                <a:spcPts val="0"/>
              </a:spcAft>
              <a:buClr>
                <a:schemeClr val="dk1"/>
              </a:buClr>
              <a:buSzPts val="1400"/>
              <a:buChar char="●"/>
            </a:pPr>
            <a:r>
              <a:rPr lang="en" sz="1400" dirty="0">
                <a:latin typeface="Fira Sans SemiBold"/>
                <a:ea typeface="Fira Sans SemiBold"/>
                <a:cs typeface="Fira Sans SemiBold"/>
                <a:sym typeface="Fira Sans SemiBold"/>
              </a:rPr>
              <a:t>Computer: </a:t>
            </a:r>
            <a:r>
              <a:rPr lang="en" sz="1400" dirty="0">
                <a:latin typeface="Fira Sans"/>
                <a:ea typeface="Fira Sans"/>
                <a:cs typeface="Fira Sans"/>
                <a:sym typeface="Fira Sans"/>
              </a:rPr>
              <a:t>There is a need of computer or server. The requirements of the software will determine the specification.</a:t>
            </a:r>
            <a:endParaRPr sz="1400" dirty="0">
              <a:latin typeface="Fira Sans"/>
              <a:ea typeface="Fira Sans"/>
              <a:cs typeface="Fira Sans"/>
              <a:sym typeface="Fira Sans"/>
            </a:endParaRPr>
          </a:p>
          <a:p>
            <a:pPr marL="457200" lvl="0" indent="0" algn="l" rtl="0">
              <a:lnSpc>
                <a:spcPct val="90000"/>
              </a:lnSpc>
              <a:spcBef>
                <a:spcPts val="0"/>
              </a:spcBef>
              <a:spcAft>
                <a:spcPts val="0"/>
              </a:spcAft>
              <a:buNone/>
            </a:pPr>
            <a:endParaRPr sz="1400" dirty="0">
              <a:latin typeface="Fira Sans"/>
              <a:ea typeface="Fira Sans"/>
              <a:cs typeface="Fira Sans"/>
              <a:sym typeface="Fira Sans"/>
            </a:endParaRPr>
          </a:p>
          <a:p>
            <a:pPr marL="457200" lvl="0" indent="-317500" algn="l" rtl="0">
              <a:lnSpc>
                <a:spcPct val="90000"/>
              </a:lnSpc>
              <a:spcBef>
                <a:spcPts val="0"/>
              </a:spcBef>
              <a:spcAft>
                <a:spcPts val="0"/>
              </a:spcAft>
              <a:buClr>
                <a:schemeClr val="dk1"/>
              </a:buClr>
              <a:buSzPts val="1400"/>
              <a:buChar char="●"/>
            </a:pPr>
            <a:r>
              <a:rPr lang="en" sz="1400" dirty="0">
                <a:latin typeface="Fira Sans SemiBold"/>
                <a:ea typeface="Fira Sans SemiBold"/>
                <a:cs typeface="Fira Sans SemiBold"/>
                <a:sym typeface="Fira Sans SemiBold"/>
              </a:rPr>
              <a:t>Internet Connection: </a:t>
            </a:r>
            <a:r>
              <a:rPr lang="en" sz="1400" dirty="0">
                <a:latin typeface="Fira Sans"/>
                <a:ea typeface="Fira Sans"/>
                <a:cs typeface="Fira Sans"/>
                <a:sym typeface="Fira Sans"/>
              </a:rPr>
              <a:t>For web-based systems to function properly and process online payments, a quick and dependable internet connection is required.</a:t>
            </a:r>
            <a:endParaRPr sz="1400" dirty="0">
              <a:latin typeface="Fira Sans"/>
              <a:ea typeface="Fira Sans"/>
              <a:cs typeface="Fira Sans"/>
              <a:sym typeface="Fira Sans"/>
            </a:endParaRPr>
          </a:p>
          <a:p>
            <a:pPr marL="457200" lvl="0" indent="0" algn="l" rtl="0">
              <a:lnSpc>
                <a:spcPct val="90000"/>
              </a:lnSpc>
              <a:spcBef>
                <a:spcPts val="0"/>
              </a:spcBef>
              <a:spcAft>
                <a:spcPts val="0"/>
              </a:spcAft>
              <a:buNone/>
            </a:pPr>
            <a:endParaRPr sz="1400" dirty="0">
              <a:latin typeface="Fira Sans"/>
              <a:ea typeface="Fira Sans"/>
              <a:cs typeface="Fira Sans"/>
              <a:sym typeface="Fira Sans"/>
            </a:endParaRPr>
          </a:p>
          <a:p>
            <a:pPr marL="457200" lvl="0" indent="-317500" algn="l" rtl="0">
              <a:lnSpc>
                <a:spcPct val="90000"/>
              </a:lnSpc>
              <a:spcBef>
                <a:spcPts val="0"/>
              </a:spcBef>
              <a:spcAft>
                <a:spcPts val="0"/>
              </a:spcAft>
              <a:buClr>
                <a:schemeClr val="dk1"/>
              </a:buClr>
              <a:buSzPts val="1400"/>
              <a:buFont typeface="Fira Sans"/>
              <a:buChar char="●"/>
            </a:pPr>
            <a:r>
              <a:rPr lang="en" sz="1400" b="1" dirty="0">
                <a:latin typeface="Fira Sans"/>
                <a:ea typeface="Fira Sans"/>
                <a:cs typeface="Fira Sans"/>
                <a:sym typeface="Fira Sans"/>
              </a:rPr>
              <a:t> Storage: </a:t>
            </a:r>
            <a:r>
              <a:rPr lang="en" sz="1400" dirty="0">
                <a:latin typeface="Fira Sans"/>
                <a:ea typeface="Fira Sans"/>
                <a:cs typeface="Fira Sans"/>
                <a:sym typeface="Fira Sans"/>
              </a:rPr>
              <a:t>Effective enough storage capacity to store user data, ticket information, and system logs.</a:t>
            </a:r>
            <a:endParaRPr sz="1400" dirty="0">
              <a:latin typeface="Fira Sans"/>
              <a:ea typeface="Fira Sans"/>
              <a:cs typeface="Fira Sans"/>
              <a:sym typeface="Fira Sans"/>
            </a:endParaRPr>
          </a:p>
          <a:p>
            <a:pPr marL="139700" lvl="0" indent="0" algn="l" rtl="0">
              <a:lnSpc>
                <a:spcPct val="90000"/>
              </a:lnSpc>
              <a:spcBef>
                <a:spcPts val="0"/>
              </a:spcBef>
              <a:spcAft>
                <a:spcPts val="0"/>
              </a:spcAft>
              <a:buClr>
                <a:schemeClr val="dk1"/>
              </a:buClr>
              <a:buSzPts val="1400"/>
              <a:buNone/>
            </a:pPr>
            <a:r>
              <a:rPr lang="en" sz="1400" dirty="0">
                <a:latin typeface="Fira Sans"/>
                <a:ea typeface="Fira Sans"/>
                <a:cs typeface="Fira Sans"/>
                <a:sym typeface="Fira Sans"/>
              </a:rPr>
              <a:t> </a:t>
            </a:r>
            <a:endParaRPr sz="1400" dirty="0">
              <a:latin typeface="Fira Sans"/>
              <a:ea typeface="Fira Sans"/>
              <a:cs typeface="Fira Sans"/>
              <a:sym typeface="Fira Sans"/>
            </a:endParaRPr>
          </a:p>
          <a:p>
            <a:pPr marL="457200" lvl="0" indent="0" algn="l" rtl="0">
              <a:lnSpc>
                <a:spcPct val="90000"/>
              </a:lnSpc>
              <a:spcBef>
                <a:spcPts val="0"/>
              </a:spcBef>
              <a:spcAft>
                <a:spcPts val="0"/>
              </a:spcAft>
              <a:buNone/>
            </a:pPr>
            <a:endParaRPr sz="1400" dirty="0">
              <a:latin typeface="Fira Sans"/>
              <a:ea typeface="Fira Sans"/>
              <a:cs typeface="Fira Sans"/>
              <a:sym typeface="Fira Sans"/>
            </a:endParaRPr>
          </a:p>
          <a:p>
            <a:pPr marL="457200" lvl="0" indent="0" algn="l" rtl="0">
              <a:lnSpc>
                <a:spcPct val="90000"/>
              </a:lnSpc>
              <a:spcBef>
                <a:spcPts val="0"/>
              </a:spcBef>
              <a:spcAft>
                <a:spcPts val="0"/>
              </a:spcAft>
              <a:buNone/>
            </a:pPr>
            <a:endParaRPr sz="1400" dirty="0">
              <a:latin typeface="Fira Sans"/>
              <a:ea typeface="Fira Sans"/>
              <a:cs typeface="Fira Sans"/>
              <a:sym typeface="Fira Sans"/>
            </a:endParaRPr>
          </a:p>
          <a:p>
            <a:pPr marL="0" lvl="0" indent="0" algn="l" rtl="0">
              <a:lnSpc>
                <a:spcPct val="90000"/>
              </a:lnSpc>
              <a:spcBef>
                <a:spcPts val="0"/>
              </a:spcBef>
              <a:spcAft>
                <a:spcPts val="0"/>
              </a:spcAft>
              <a:buNone/>
            </a:pPr>
            <a:endParaRPr sz="1400" dirty="0">
              <a:latin typeface="Fira Sans"/>
              <a:ea typeface="Fira Sans"/>
              <a:cs typeface="Fira Sans"/>
              <a:sym typeface="Fir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title"/>
          </p:nvPr>
        </p:nvSpPr>
        <p:spPr>
          <a:xfrm>
            <a:off x="732793" y="694078"/>
            <a:ext cx="6962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3400" dirty="0">
                <a:solidFill>
                  <a:schemeClr val="accent2"/>
                </a:solidFill>
              </a:rPr>
              <a:t>Proposed System</a:t>
            </a:r>
            <a:endParaRPr sz="3400" dirty="0">
              <a:solidFill>
                <a:schemeClr val="accent2"/>
              </a:solidFill>
            </a:endParaRPr>
          </a:p>
        </p:txBody>
      </p:sp>
      <p:sp>
        <p:nvSpPr>
          <p:cNvPr id="140" name="Google Shape;140;p21"/>
          <p:cNvSpPr txBox="1">
            <a:spLocks noGrp="1"/>
          </p:cNvSpPr>
          <p:nvPr>
            <p:ph type="body" idx="1"/>
          </p:nvPr>
        </p:nvSpPr>
        <p:spPr>
          <a:xfrm>
            <a:off x="291850" y="1596451"/>
            <a:ext cx="7275300" cy="3620125"/>
          </a:xfrm>
          <a:prstGeom prst="rect">
            <a:avLst/>
          </a:prstGeom>
        </p:spPr>
        <p:txBody>
          <a:bodyPr spcFirstLastPara="1" wrap="square" lIns="0" tIns="0" rIns="0" bIns="0" anchor="t" anchorCtr="0">
            <a:noAutofit/>
          </a:bodyPr>
          <a:lstStyle/>
          <a:p>
            <a:pPr marL="457200" lvl="0" indent="-317500" algn="l" rtl="0">
              <a:spcBef>
                <a:spcPts val="0"/>
              </a:spcBef>
              <a:spcAft>
                <a:spcPts val="0"/>
              </a:spcAft>
              <a:buClr>
                <a:srgbClr val="000000"/>
              </a:buClr>
              <a:buSzPts val="1400"/>
              <a:buChar char="●"/>
            </a:pPr>
            <a:r>
              <a:rPr lang="en" sz="1400" dirty="0">
                <a:latin typeface="Fira Sans SemiBold"/>
                <a:ea typeface="Fira Sans SemiBold"/>
                <a:cs typeface="Fira Sans SemiBold"/>
                <a:sym typeface="Fira Sans SemiBold"/>
              </a:rPr>
              <a:t>User Authentication:</a:t>
            </a:r>
            <a:r>
              <a:rPr lang="en" sz="1400" dirty="0">
                <a:latin typeface="Fira Sans"/>
                <a:ea typeface="Fira Sans"/>
                <a:cs typeface="Fira Sans"/>
                <a:sym typeface="Fira Sans"/>
              </a:rPr>
              <a:t> Implement a user authentication system to allow users to log in with unique credentials. The system will have a login page where users can enter their registered email address and password to authenticate their identity. The system will check the submitted information with the data stored when the user enters their login credentials. The user will be given access to the system if the supplied information matches the records.</a:t>
            </a:r>
            <a:endParaRPr sz="1400" dirty="0">
              <a:latin typeface="Fira Sans"/>
              <a:ea typeface="Fira Sans"/>
              <a:cs typeface="Fira Sans"/>
              <a:sym typeface="Fira Sans"/>
            </a:endParaRPr>
          </a:p>
          <a:p>
            <a:pPr marL="0" lvl="0" indent="0" algn="l" rtl="0">
              <a:spcBef>
                <a:spcPts val="0"/>
              </a:spcBef>
              <a:spcAft>
                <a:spcPts val="0"/>
              </a:spcAft>
              <a:buNone/>
            </a:pPr>
            <a:endParaRPr sz="700" dirty="0">
              <a:latin typeface="Fira Sans"/>
              <a:ea typeface="Fira Sans"/>
              <a:cs typeface="Fira Sans"/>
              <a:sym typeface="Fira Sans"/>
            </a:endParaRPr>
          </a:p>
          <a:p>
            <a:pPr marL="457200" lvl="0" indent="-317500" algn="l" rtl="0">
              <a:spcBef>
                <a:spcPts val="0"/>
              </a:spcBef>
              <a:spcAft>
                <a:spcPts val="0"/>
              </a:spcAft>
              <a:buClr>
                <a:srgbClr val="000000"/>
              </a:buClr>
              <a:buSzPts val="1400"/>
              <a:buFont typeface="Fira Sans"/>
              <a:buChar char="●"/>
            </a:pPr>
            <a:r>
              <a:rPr lang="en" sz="1400" dirty="0">
                <a:latin typeface="Fira Sans SemiBold"/>
                <a:ea typeface="Fira Sans SemiBold"/>
                <a:cs typeface="Fira Sans SemiBold"/>
                <a:sym typeface="Fira Sans SemiBold"/>
              </a:rPr>
              <a:t>Search and booking options:</a:t>
            </a:r>
            <a:r>
              <a:rPr lang="en" sz="1400" dirty="0">
                <a:latin typeface="Fira Sans"/>
                <a:ea typeface="Fira Sans"/>
                <a:cs typeface="Fira Sans"/>
                <a:sym typeface="Fira Sans"/>
              </a:rPr>
              <a:t> Trains can be found by passengers using a variety of parameters, including dates, desired classes, departure/arrival stations, and seat availability. Passengers will be able to make reservations using the system's real-time information on train schedules, fares, and available seats.</a:t>
            </a:r>
            <a:endParaRPr sz="1400" dirty="0">
              <a:latin typeface="Fira Sans"/>
              <a:ea typeface="Fira Sans"/>
              <a:cs typeface="Fira Sans"/>
              <a:sym typeface="Fira Sans"/>
            </a:endParaRPr>
          </a:p>
          <a:p>
            <a:pPr marL="139700" lvl="0" indent="0" algn="l" rtl="0">
              <a:spcBef>
                <a:spcPts val="0"/>
              </a:spcBef>
              <a:spcAft>
                <a:spcPts val="0"/>
              </a:spcAft>
              <a:buClr>
                <a:srgbClr val="000000"/>
              </a:buClr>
              <a:buSzPts val="1400"/>
              <a:buNone/>
            </a:pPr>
            <a:endParaRPr sz="1400" dirty="0">
              <a:latin typeface="Fira Sans"/>
              <a:ea typeface="Fira Sans"/>
              <a:cs typeface="Fira Sans"/>
              <a:sym typeface="Fira Sans"/>
            </a:endParaRPr>
          </a:p>
          <a:p>
            <a:pPr marL="457200" lvl="0" indent="0" algn="l" rtl="0">
              <a:spcBef>
                <a:spcPts val="0"/>
              </a:spcBef>
              <a:spcAft>
                <a:spcPts val="0"/>
              </a:spcAft>
              <a:buNone/>
            </a:pPr>
            <a:endParaRPr sz="1400" dirty="0"/>
          </a:p>
          <a:p>
            <a:pPr marL="457200" lvl="0" indent="0" algn="l" rtl="0">
              <a:spcBef>
                <a:spcPts val="0"/>
              </a:spcBef>
              <a:spcAft>
                <a:spcPts val="0"/>
              </a:spcAft>
              <a:buNone/>
            </a:pPr>
            <a:endParaRPr sz="1400" dirty="0"/>
          </a:p>
          <a:p>
            <a:pPr marL="0" lvl="0" indent="0" algn="l" rtl="0">
              <a:spcBef>
                <a:spcPts val="0"/>
              </a:spcBef>
              <a:spcAft>
                <a:spcPts val="0"/>
              </a:spcAft>
              <a:buNone/>
            </a:pPr>
            <a:endParaRPr sz="1400" dirty="0"/>
          </a:p>
          <a:p>
            <a:pPr marL="457200" lvl="0" indent="0" algn="l" rtl="0">
              <a:spcBef>
                <a:spcPts val="0"/>
              </a:spcBef>
              <a:spcAft>
                <a:spcPts val="0"/>
              </a:spcAft>
              <a:buNone/>
            </a:pPr>
            <a:endParaRPr sz="1400" dirty="0"/>
          </a:p>
          <a:p>
            <a:pPr marL="457200" lvl="0" indent="0" algn="l" rtl="0">
              <a:spcBef>
                <a:spcPts val="0"/>
              </a:spcBef>
              <a:spcAft>
                <a:spcPts val="0"/>
              </a:spcAft>
              <a:buNone/>
            </a:pPr>
            <a:endParaRPr sz="1400" dirty="0"/>
          </a:p>
          <a:p>
            <a:pPr marL="0" lvl="0" indent="0" algn="l" rtl="0">
              <a:spcBef>
                <a:spcPts val="0"/>
              </a:spcBef>
              <a:spcAft>
                <a:spcPts val="0"/>
              </a:spcAft>
              <a:buNone/>
            </a:pPr>
            <a:endParaRPr sz="1400" dirty="0"/>
          </a:p>
          <a:p>
            <a:pPr marL="0" lvl="0" indent="0" algn="l" rtl="0">
              <a:spcBef>
                <a:spcPts val="0"/>
              </a:spcBef>
              <a:spcAft>
                <a:spcPts val="0"/>
              </a:spcAft>
              <a:buNone/>
            </a:pPr>
            <a:endParaRPr sz="1400" dirty="0"/>
          </a:p>
        </p:txBody>
      </p:sp>
    </p:spTree>
  </p:cSld>
  <p:clrMapOvr>
    <a:masterClrMapping/>
  </p:clrMapOvr>
</p:sld>
</file>

<file path=ppt/theme/theme1.xml><?xml version="1.0" encoding="utf-8"?>
<a:theme xmlns:a="http://schemas.openxmlformats.org/drawingml/2006/main" name="Alonso template">
  <a:themeElements>
    <a:clrScheme name="Custom 347">
      <a:dk1>
        <a:srgbClr val="410433"/>
      </a:dk1>
      <a:lt1>
        <a:srgbClr val="FFFFFF"/>
      </a:lt1>
      <a:dk2>
        <a:srgbClr val="9C9194"/>
      </a:dk2>
      <a:lt2>
        <a:srgbClr val="EBE7E4"/>
      </a:lt2>
      <a:accent1>
        <a:srgbClr val="77063F"/>
      </a:accent1>
      <a:accent2>
        <a:srgbClr val="AC0C5C"/>
      </a:accent2>
      <a:accent3>
        <a:srgbClr val="C7284F"/>
      </a:accent3>
      <a:accent4>
        <a:srgbClr val="FF7154"/>
      </a:accent4>
      <a:accent5>
        <a:srgbClr val="FF963C"/>
      </a:accent5>
      <a:accent6>
        <a:srgbClr val="FAC12B"/>
      </a:accent6>
      <a:hlink>
        <a:srgbClr val="77063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1585</Words>
  <Application>Microsoft Office PowerPoint</Application>
  <PresentationFormat>On-screen Show (16:9)</PresentationFormat>
  <Paragraphs>105</Paragraphs>
  <Slides>15</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Fira Sans Light</vt:lpstr>
      <vt:lpstr>Fira Sans Medium</vt:lpstr>
      <vt:lpstr>Fira Sans</vt:lpstr>
      <vt:lpstr>Fira Sans normal</vt:lpstr>
      <vt:lpstr>Book Antiqua</vt:lpstr>
      <vt:lpstr>Arial</vt:lpstr>
      <vt:lpstr>Fira Sans SemiBold</vt:lpstr>
      <vt:lpstr>Calibri</vt:lpstr>
      <vt:lpstr>Alonso template</vt:lpstr>
      <vt:lpstr>PowerPoint Presentation</vt:lpstr>
      <vt:lpstr>Introduction</vt:lpstr>
      <vt:lpstr>PowerPoint Presentation</vt:lpstr>
      <vt:lpstr>Existing System</vt:lpstr>
      <vt:lpstr>PowerPoint Presentation</vt:lpstr>
      <vt:lpstr>Disadvantages of Railway Reservation system web software</vt:lpstr>
      <vt:lpstr>System Requirements</vt:lpstr>
      <vt:lpstr> Hardware Requirements</vt:lpstr>
      <vt:lpstr>Proposed System</vt:lpstr>
      <vt:lpstr>PowerPoint Presentation</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saimonika</dc:creator>
  <cp:lastModifiedBy>saimonika padarthi</cp:lastModifiedBy>
  <cp:revision>3</cp:revision>
  <dcterms:modified xsi:type="dcterms:W3CDTF">2023-05-25T05:16:53Z</dcterms:modified>
</cp:coreProperties>
</file>